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04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49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525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33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7950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9398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2979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639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13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2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802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419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850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07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855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2427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995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90381D1-E4BD-4836-8051-EF2AAF9F07D7}" type="datetimeFigureOut">
              <a:rPr kumimoji="1" lang="ja-JP" altLang="en-US" smtClean="0"/>
              <a:t>2014/3/3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B5BD-DC17-41D4-9EE3-1BB6CCEEC9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45582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喫煙の現状と対策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33227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 smtClean="0"/>
              <a:t>多くの</a:t>
            </a:r>
            <a:r>
              <a:rPr kumimoji="1" lang="ja-JP" altLang="en-US" dirty="0" smtClean="0">
                <a:solidFill>
                  <a:srgbClr val="FF0000"/>
                </a:solidFill>
              </a:rPr>
              <a:t>発がん性物質</a:t>
            </a:r>
            <a:r>
              <a:rPr kumimoji="1" lang="ja-JP" altLang="en-US" dirty="0" smtClean="0"/>
              <a:t>を含む（ヤニ）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  <a:endParaRPr kumimoji="1"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lang="ja-JP" altLang="en-US" dirty="0"/>
              <a:t>血管</a:t>
            </a:r>
            <a:r>
              <a:rPr lang="ja-JP" altLang="en-US" dirty="0" smtClean="0"/>
              <a:t>を</a:t>
            </a:r>
            <a:r>
              <a:rPr lang="ja-JP" altLang="en-US" dirty="0"/>
              <a:t>収縮</a:t>
            </a:r>
            <a:r>
              <a:rPr lang="ja-JP" altLang="en-US" dirty="0" smtClean="0"/>
              <a:t>させ、心臓に負担を与える</a:t>
            </a:r>
            <a:endParaRPr lang="en-US" altLang="ja-JP" dirty="0" smtClean="0"/>
          </a:p>
          <a:p>
            <a:pPr lvl="1"/>
            <a:r>
              <a:rPr kumimoji="1" lang="ja-JP" altLang="en-US" dirty="0"/>
              <a:t>中毒性</a:t>
            </a:r>
            <a:r>
              <a:rPr kumimoji="1" lang="ja-JP" altLang="en-US" dirty="0" smtClean="0"/>
              <a:t>がある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  <a:endParaRPr lang="en-US" altLang="ja-JP" dirty="0" smtClean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/>
            <a:r>
              <a:rPr kumimoji="1" lang="ja-JP" altLang="en-US" dirty="0"/>
              <a:t>酸素</a:t>
            </a:r>
            <a:r>
              <a:rPr kumimoji="1" lang="ja-JP" altLang="en-US" dirty="0" smtClean="0"/>
              <a:t>の</a:t>
            </a:r>
            <a:r>
              <a:rPr kumimoji="1" lang="ja-JP" altLang="en-US" dirty="0"/>
              <a:t>運搬</a:t>
            </a:r>
            <a:r>
              <a:rPr kumimoji="1" lang="ja-JP" altLang="en-US" dirty="0" smtClean="0"/>
              <a:t>を妨げる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心臓</a:t>
            </a:r>
            <a:r>
              <a:rPr lang="ja-JP" altLang="en-US" dirty="0" smtClean="0"/>
              <a:t>に</a:t>
            </a:r>
            <a:r>
              <a:rPr lang="ja-JP" altLang="en-US" dirty="0"/>
              <a:t>負担</a:t>
            </a:r>
            <a:r>
              <a:rPr lang="ja-JP" altLang="en-US" dirty="0" smtClean="0"/>
              <a:t>をかけ、動脈硬化の原因にもなる</a:t>
            </a:r>
            <a:endParaRPr lang="en-US" altLang="ja-JP" dirty="0" smtClean="0"/>
          </a:p>
          <a:p>
            <a:endParaRPr kumimoji="1" lang="en-US" altLang="ja-JP" dirty="0"/>
          </a:p>
          <a:p>
            <a:r>
              <a:rPr lang="en-US" altLang="ja-JP" sz="1500" dirty="0" smtClean="0"/>
              <a:t>※</a:t>
            </a:r>
            <a:r>
              <a:rPr lang="ja-JP" altLang="en-US" sz="1500" dirty="0" smtClean="0"/>
              <a:t>タバコには、上記の他にも多くの有害物質が含まれています。</a:t>
            </a:r>
            <a:endParaRPr kumimoji="1" lang="en-US" altLang="ja-JP" sz="1500" dirty="0" smtClean="0"/>
          </a:p>
        </p:txBody>
      </p:sp>
    </p:spTree>
    <p:extLst>
      <p:ext uri="{BB962C8B-B14F-4D97-AF65-F5344CB8AC3E}">
        <p14:creationId xmlns:p14="http://schemas.microsoft.com/office/powerpoint/2010/main" val="24437005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77</Words>
  <Application>Microsoft Office PowerPoint</Application>
  <PresentationFormat>ワイド画面</PresentationFormat>
  <Paragraphs>15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HGｺﾞｼｯｸE</vt:lpstr>
      <vt:lpstr>メイリオ</vt:lpstr>
      <vt:lpstr>Arial</vt:lpstr>
      <vt:lpstr>Century Gothic</vt:lpstr>
      <vt:lpstr>Wingdings 3</vt:lpstr>
      <vt:lpstr>イオン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11</cp:revision>
  <dcterms:created xsi:type="dcterms:W3CDTF">2014-02-26T10:41:46Z</dcterms:created>
  <dcterms:modified xsi:type="dcterms:W3CDTF">2014-03-03T06:50:03Z</dcterms:modified>
</cp:coreProperties>
</file>