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kumimoji="1" lang="ja-JP" altLang="en-US" dirty="0" smtClean="0"/>
              <a:t>多くの発がん性物質を含む（ヤニ）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させ、心臓に負担を与える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</a:t>
            </a:r>
            <a:r>
              <a:rPr lang="ja-JP" altLang="en-US" dirty="0"/>
              <a:t>負担</a:t>
            </a:r>
            <a:r>
              <a:rPr lang="ja-JP" altLang="en-US" dirty="0" smtClean="0"/>
              <a:t>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HGｺﾞｼｯｸE</vt:lpstr>
      <vt:lpstr>メイリオ</vt:lpstr>
      <vt:lpstr>Arial</vt:lpstr>
      <vt:lpstr>Century Gothic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10</cp:revision>
  <dcterms:created xsi:type="dcterms:W3CDTF">2014-02-26T10:41:46Z</dcterms:created>
  <dcterms:modified xsi:type="dcterms:W3CDTF">2014-03-03T06:49:13Z</dcterms:modified>
</cp:coreProperties>
</file>