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04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4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25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0338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950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939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297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963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213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2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80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19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85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80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85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42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95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4558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322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/>
            <a:r>
              <a:rPr kumimoji="1" lang="ja-JP" altLang="en-US" dirty="0" smtClean="0"/>
              <a:t>多くの発がん性物質を含む（ヤニ）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/>
            <a:r>
              <a:rPr lang="ja-JP" altLang="en-US" dirty="0"/>
              <a:t>血管</a:t>
            </a:r>
            <a:r>
              <a:rPr lang="ja-JP" altLang="en-US" dirty="0" smtClean="0"/>
              <a:t>を</a:t>
            </a:r>
            <a:r>
              <a:rPr lang="ja-JP" altLang="en-US" dirty="0"/>
              <a:t>収縮</a:t>
            </a:r>
            <a:r>
              <a:rPr lang="ja-JP" altLang="en-US" dirty="0" smtClean="0"/>
              <a:t>させ、心臓に負担を与える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中毒性</a:t>
            </a:r>
            <a:r>
              <a:rPr kumimoji="1" lang="ja-JP" altLang="en-US" dirty="0" smtClean="0"/>
              <a:t>がある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  <a:endParaRPr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/>
            <a:r>
              <a:rPr kumimoji="1" lang="ja-JP" altLang="en-US" dirty="0"/>
              <a:t>酸素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運搬</a:t>
            </a:r>
            <a:r>
              <a:rPr kumimoji="1" lang="ja-JP" altLang="en-US" dirty="0" smtClean="0"/>
              <a:t>を妨げる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心臓</a:t>
            </a:r>
            <a:r>
              <a:rPr lang="ja-JP" altLang="en-US" dirty="0" smtClean="0"/>
              <a:t>に</a:t>
            </a:r>
            <a:r>
              <a:rPr lang="ja-JP" altLang="en-US" dirty="0"/>
              <a:t>負担</a:t>
            </a:r>
            <a:r>
              <a:rPr lang="ja-JP" altLang="en-US" dirty="0" smtClean="0"/>
              <a:t>をかけ、動脈硬化の原因にもなる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タバコには、上記の他にも多くの有害物質が含まれています。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4437005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</TotalTime>
  <Words>77</Words>
  <Application>Microsoft Office PowerPoint</Application>
  <PresentationFormat>ワイド画面</PresentationFormat>
  <Paragraphs>15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HGｺﾞｼｯｸE</vt:lpstr>
      <vt:lpstr>メイリオ</vt:lpstr>
      <vt:lpstr>Arial</vt:lpstr>
      <vt:lpstr>Century Gothic</vt:lpstr>
      <vt:lpstr>Wingdings 3</vt:lpstr>
      <vt:lpstr>イオン</vt:lpstr>
      <vt:lpstr>タバコと健康</vt:lpstr>
      <vt:lpstr>タバコに含まれる主な有害成分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9</cp:revision>
  <dcterms:created xsi:type="dcterms:W3CDTF">2014-02-26T10:41:46Z</dcterms:created>
  <dcterms:modified xsi:type="dcterms:W3CDTF">2014-03-03T06:48:18Z</dcterms:modified>
</cp:coreProperties>
</file>