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タール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多くの発がん性物質を含む（ヤニ）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ニコチン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一酸化炭素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8</cp:revision>
  <dcterms:created xsi:type="dcterms:W3CDTF">2014-02-26T10:41:46Z</dcterms:created>
  <dcterms:modified xsi:type="dcterms:W3CDTF">2014-03-02T16:08:39Z</dcterms:modified>
</cp:coreProperties>
</file>