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06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2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43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42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7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09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77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30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510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89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08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42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多くの発がん性物質を含む（ヤニ）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ニコチン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Tw Cen MT</vt:lpstr>
      <vt:lpstr>Tw Cen MT Condensed</vt:lpstr>
      <vt:lpstr>メイリオ</vt:lpstr>
      <vt:lpstr>Wingdings 3</vt:lpstr>
      <vt:lpstr>インテグラル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6</cp:revision>
  <dcterms:created xsi:type="dcterms:W3CDTF">2014-02-26T10:41:46Z</dcterms:created>
  <dcterms:modified xsi:type="dcterms:W3CDTF">2014-03-02T15:58:18Z</dcterms:modified>
</cp:coreProperties>
</file>