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6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80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76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45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61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03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23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97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24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63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06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39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タール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多くの発がん性物質を含む（ヤニ）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ニコチン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させ、心臓に負担を与える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一酸化炭素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</a:t>
            </a:r>
            <a:r>
              <a:rPr lang="ja-JP" altLang="en-US" dirty="0"/>
              <a:t>負担</a:t>
            </a:r>
            <a:r>
              <a:rPr lang="ja-JP" altLang="en-US" dirty="0" smtClean="0"/>
              <a:t>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</a:t>
            </a:r>
            <a:r>
              <a:rPr lang="ja-JP" altLang="en-US" dirty="0" smtClean="0"/>
              <a:t>他にも多くの有害物質が含まれています。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</cp:revision>
  <dcterms:created xsi:type="dcterms:W3CDTF">2014-02-26T10:41:46Z</dcterms:created>
  <dcterms:modified xsi:type="dcterms:W3CDTF">2014-03-01T14:05:48Z</dcterms:modified>
</cp:coreProperties>
</file>