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9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6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806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766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452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613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035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231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97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24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633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066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39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</a:t>
            </a:r>
            <a:r>
              <a:rPr kumimoji="1" lang="ja-JP" altLang="en-US" dirty="0" smtClean="0"/>
              <a:t>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タバコと健康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</cp:revision>
  <dcterms:created xsi:type="dcterms:W3CDTF">2014-02-26T10:41:46Z</dcterms:created>
  <dcterms:modified xsi:type="dcterms:W3CDTF">2014-02-26T10:43:31Z</dcterms:modified>
</cp:coreProperties>
</file>