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06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806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76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45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613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03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23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97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24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633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066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396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喫煙の現状と被害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タバコと健康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</cp:revision>
  <dcterms:created xsi:type="dcterms:W3CDTF">2014-02-26T10:41:46Z</dcterms:created>
  <dcterms:modified xsi:type="dcterms:W3CDTF">2014-02-26T10:42:26Z</dcterms:modified>
</cp:coreProperties>
</file>