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7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5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7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6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96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4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1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6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2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5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2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タバコと健康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2</cp:revision>
  <dcterms:created xsi:type="dcterms:W3CDTF">2014-02-26T09:30:25Z</dcterms:created>
  <dcterms:modified xsi:type="dcterms:W3CDTF">2014-02-26T09:31:22Z</dcterms:modified>
</cp:coreProperties>
</file>