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73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05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74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96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965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0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42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412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06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2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70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EC411-44BC-4F7F-ACFB-040BA975D8D1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B39FD-5F56-4C72-9CE1-586329F82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52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喫煙の現状と被害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921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タバコと健康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相澤裕介</dc:creator>
  <cp:lastModifiedBy>相澤裕介</cp:lastModifiedBy>
  <cp:revision>2</cp:revision>
  <dcterms:created xsi:type="dcterms:W3CDTF">2014-02-26T09:30:25Z</dcterms:created>
  <dcterms:modified xsi:type="dcterms:W3CDTF">2014-02-26T09:31:22Z</dcterms:modified>
</cp:coreProperties>
</file>