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8688032"/>
        <c:axId val="241217504"/>
      </c:lineChart>
      <c:catAx>
        <c:axId val="23868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217504"/>
        <c:crosses val="autoZero"/>
        <c:auto val="1"/>
        <c:lblAlgn val="ctr"/>
        <c:lblOffset val="100"/>
        <c:noMultiLvlLbl val="0"/>
      </c:catAx>
      <c:valAx>
        <c:axId val="24121750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6880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申込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>
              <a:solidFill>
                <a:schemeClr val="tx1"/>
              </a:solidFill>
            </a:rPr>
            <a:t>IC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カード「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」を郵送で申込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発行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申込者に「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」を発行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簡易書留郵便で発送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購入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」が必要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581758" y="6324600"/>
            <a:ext cx="44690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出典：平成</a:t>
            </a:r>
            <a:r>
              <a:rPr kumimoji="1"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23</a:t>
            </a:r>
            <a:r>
              <a:rPr kumimoji="1"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年国民健康・栄養調査結果の概要</a:t>
            </a:r>
            <a:endParaRPr kumimoji="1"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</TotalTime>
  <Words>241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HGｺﾞｼｯｸM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46</cp:revision>
  <dcterms:created xsi:type="dcterms:W3CDTF">2014-02-26T10:41:46Z</dcterms:created>
  <dcterms:modified xsi:type="dcterms:W3CDTF">2014-03-22T18:53:17Z</dcterms:modified>
</cp:coreProperties>
</file>