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061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429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439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425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75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092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77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30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510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893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08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42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 smtClean="0"/>
              <a:t>タール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多くの発がん性物質を含む（ヤニ）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ニコチン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させ、心臓に負担を与える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一酸化炭素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</a:t>
            </a:r>
            <a:r>
              <a:rPr lang="ja-JP" altLang="en-US" dirty="0"/>
              <a:t>負担</a:t>
            </a:r>
            <a:r>
              <a:rPr lang="ja-JP" altLang="en-US" dirty="0" smtClean="0"/>
              <a:t>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Tw Cen MT</vt:lpstr>
      <vt:lpstr>Tw Cen MT Condensed</vt:lpstr>
      <vt:lpstr>メイリオ</vt:lpstr>
      <vt:lpstr>Wingdings 3</vt:lpstr>
      <vt:lpstr>インテグラル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6</cp:revision>
  <dcterms:created xsi:type="dcterms:W3CDTF">2014-02-26T10:41:46Z</dcterms:created>
  <dcterms:modified xsi:type="dcterms:W3CDTF">2014-03-02T15:58:18Z</dcterms:modified>
</cp:coreProperties>
</file>