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8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FE90-E0B8-4A6F-85B7-D87DE90B7A7D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B5178-E23E-4586-83F6-6146CD861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4088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FE90-E0B8-4A6F-85B7-D87DE90B7A7D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B5178-E23E-4586-83F6-6146CD861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7775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FE90-E0B8-4A6F-85B7-D87DE90B7A7D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B5178-E23E-4586-83F6-6146CD861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004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FE90-E0B8-4A6F-85B7-D87DE90B7A7D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B5178-E23E-4586-83F6-6146CD861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35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FE90-E0B8-4A6F-85B7-D87DE90B7A7D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B5178-E23E-4586-83F6-6146CD861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2525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FE90-E0B8-4A6F-85B7-D87DE90B7A7D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B5178-E23E-4586-83F6-6146CD861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271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FE90-E0B8-4A6F-85B7-D87DE90B7A7D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B5178-E23E-4586-83F6-6146CD861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742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FE90-E0B8-4A6F-85B7-D87DE90B7A7D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B5178-E23E-4586-83F6-6146CD861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76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FE90-E0B8-4A6F-85B7-D87DE90B7A7D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B5178-E23E-4586-83F6-6146CD861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8804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FE90-E0B8-4A6F-85B7-D87DE90B7A7D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B5178-E23E-4586-83F6-6146CD861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180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FE90-E0B8-4A6F-85B7-D87DE90B7A7D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B5178-E23E-4586-83F6-6146CD861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768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1FE90-E0B8-4A6F-85B7-D87DE90B7A7D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B5178-E23E-4586-83F6-6146CD861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0897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629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自然対数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自然対数の底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テキスト ボックス 3"/>
              <p:cNvSpPr txBox="1"/>
              <p:nvPr/>
            </p:nvSpPr>
            <p:spPr>
              <a:xfrm>
                <a:off x="1179564" y="2457450"/>
                <a:ext cx="3282117" cy="1163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sz="3200" b="0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ja-JP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altLang="ja-JP" sz="3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1" lang="en-US" altLang="ja-JP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3200" b="0" i="1" smtClean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kumimoji="1" lang="en-US" altLang="ja-JP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kumimoji="1" lang="en-US" altLang="ja-JP" sz="32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kumimoji="1" lang="en-US" altLang="ja-JP" sz="32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9564" y="2457450"/>
                <a:ext cx="3282117" cy="11636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4022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</Words>
  <Application>Microsoft Office PowerPoint</Application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Cambria Math</vt:lpstr>
      <vt:lpstr>Office テーマ</vt:lpstr>
      <vt:lpstr>PowerPoint プレゼンテーション</vt:lpstr>
      <vt:lpstr>自然対数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3</cp:revision>
  <dcterms:created xsi:type="dcterms:W3CDTF">2014-03-29T20:21:45Z</dcterms:created>
  <dcterms:modified xsi:type="dcterms:W3CDTF">2014-03-29T20:30:18Z</dcterms:modified>
</cp:coreProperties>
</file>