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1104" y="-14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3230760"/>
        <c:axId val="293228408"/>
      </c:lineChart>
      <c:catAx>
        <c:axId val="293230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3228408"/>
        <c:crosses val="autoZero"/>
        <c:auto val="1"/>
        <c:lblAlgn val="ctr"/>
        <c:lblOffset val="100"/>
        <c:noMultiLvlLbl val="0"/>
      </c:catAx>
      <c:valAx>
        <c:axId val="293228408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323076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申込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>
              <a:solidFill>
                <a:schemeClr val="tx1"/>
              </a:solidFill>
            </a:rPr>
            <a:t>IC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カード「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」を郵送で申込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発行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申込者に「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」を発行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簡易書留郵便で発送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購入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」が必要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7C4B0-124D-44D4-AA68-5C2B6C16B685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E3317-E47F-482D-8B0F-AD5596C386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9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071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36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626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971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このグラフを見ると、ここ数年、喫煙率の割合は“ほぼ横ばい”であることがわかります。男性の喫煙率は減少傾向と言えなくもありませんが、大幅な減少は確認できません。平成</a:t>
            </a:r>
            <a:r>
              <a:rPr lang="en-US" altLang="ja-JP" dirty="0"/>
              <a:t>17</a:t>
            </a:r>
            <a:r>
              <a:rPr lang="ja-JP" altLang="en-US" dirty="0"/>
              <a:t>年までは、毎年、着実に喫煙習慣者が減少していましたが、最近は減少傾向が鈍化しているようです。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ただし、</a:t>
            </a:r>
            <a:r>
              <a:rPr lang="ja-JP" altLang="en-US" b="1" dirty="0">
                <a:solidFill>
                  <a:srgbClr val="FF0000"/>
                </a:solidFill>
              </a:rPr>
              <a:t>平成</a:t>
            </a:r>
            <a:r>
              <a:rPr lang="en-US" altLang="ja-JP" b="1" dirty="0">
                <a:solidFill>
                  <a:srgbClr val="FF0000"/>
                </a:solidFill>
              </a:rPr>
              <a:t>22</a:t>
            </a:r>
            <a:r>
              <a:rPr lang="ja-JP" altLang="en-US" b="1" dirty="0">
                <a:solidFill>
                  <a:srgbClr val="FF0000"/>
                </a:solidFill>
              </a:rPr>
              <a:t>年に「たばこ税」が大幅に引き上げられたこと</a:t>
            </a:r>
            <a:r>
              <a:rPr lang="ja-JP" altLang="en-US" dirty="0"/>
              <a:t>、潜在的に</a:t>
            </a:r>
            <a:r>
              <a:rPr lang="ja-JP" altLang="en-US" b="1" dirty="0">
                <a:solidFill>
                  <a:srgbClr val="FF0000"/>
                </a:solidFill>
              </a:rPr>
              <a:t>「たばこを辞めたい」と思っている人が多いこと</a:t>
            </a:r>
            <a:r>
              <a:rPr lang="ja-JP" altLang="en-US" dirty="0"/>
              <a:t>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012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0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74</TotalTime>
  <Words>377</Words>
  <Application>Microsoft Office PowerPoint</Application>
  <PresentationFormat>ワイド画面</PresentationFormat>
  <Paragraphs>73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HGｺﾞｼｯｸE</vt:lpstr>
      <vt:lpstr>HGｺﾞｼｯｸM</vt:lpstr>
      <vt:lpstr>ＭＳ Ｐゴシック</vt:lpstr>
      <vt:lpstr>メイリオ</vt:lpstr>
      <vt:lpstr>Arial</vt:lpstr>
      <vt:lpstr>Calibri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53</cp:revision>
  <dcterms:created xsi:type="dcterms:W3CDTF">2014-02-26T10:41:46Z</dcterms:created>
  <dcterms:modified xsi:type="dcterms:W3CDTF">2014-03-26T16:10:10Z</dcterms:modified>
</cp:coreProperties>
</file>