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1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041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849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525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0338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7950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939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2979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49639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213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512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802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4195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850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180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7855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2427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958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90381D1-E4BD-4836-8051-EF2AAF9F07D7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74558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3227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タバコの有害性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最近の喫煙者数の年次推移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未成年者の喫煙対策</a:t>
            </a:r>
            <a:endParaRPr kumimoji="1" lang="ja-JP" altLang="en-US" sz="28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8280" y="3993732"/>
            <a:ext cx="2076894" cy="2076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620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1640"/>
            <a:ext cx="8946541" cy="4953000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多くの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発がん性物質</a:t>
            </a:r>
            <a:r>
              <a:rPr kumimoji="1" lang="ja-JP" altLang="en-US" dirty="0" smtClean="0"/>
              <a:t>を含む（ヤニ）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</a:t>
            </a:r>
            <a:r>
              <a:rPr lang="ja-JP" altLang="en-US" dirty="0" smtClean="0"/>
              <a:t>を</a:t>
            </a:r>
            <a:r>
              <a:rPr lang="ja-JP" altLang="en-US" dirty="0"/>
              <a:t>収縮</a:t>
            </a:r>
            <a:r>
              <a:rPr lang="ja-JP" altLang="en-US" dirty="0" smtClean="0"/>
              <a:t>させ、</a:t>
            </a:r>
            <a:r>
              <a:rPr lang="ja-JP" altLang="en-US" u="sng" dirty="0" smtClean="0"/>
              <a:t>心臓に負担</a:t>
            </a:r>
            <a:r>
              <a:rPr lang="ja-JP" altLang="en-US" dirty="0" smtClean="0"/>
              <a:t>を与える</a:t>
            </a:r>
            <a:endParaRPr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b="1" dirty="0"/>
              <a:t>中毒性</a:t>
            </a:r>
            <a:r>
              <a:rPr kumimoji="1" lang="ja-JP" altLang="en-US" dirty="0" smtClean="0"/>
              <a:t>がある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  <a:endParaRPr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</a:t>
            </a:r>
            <a:r>
              <a:rPr kumimoji="1" lang="ja-JP" altLang="en-US" dirty="0"/>
              <a:t>運搬</a:t>
            </a:r>
            <a:r>
              <a:rPr kumimoji="1" lang="ja-JP" altLang="en-US" dirty="0" smtClean="0"/>
              <a:t>を妨げる</a:t>
            </a:r>
            <a:endParaRPr kumimoji="1"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</a:t>
            </a:r>
            <a:r>
              <a:rPr lang="ja-JP" altLang="en-US" u="sng" dirty="0" smtClean="0"/>
              <a:t>に</a:t>
            </a:r>
            <a:r>
              <a:rPr lang="ja-JP" altLang="en-US" u="sng" dirty="0"/>
              <a:t>負担</a:t>
            </a:r>
            <a:r>
              <a:rPr lang="ja-JP" altLang="en-US" dirty="0" smtClean="0"/>
              <a:t>をかけ、</a:t>
            </a:r>
            <a:r>
              <a:rPr lang="ja-JP" altLang="en-US" b="1" dirty="0" smtClean="0"/>
              <a:t>動脈硬化</a:t>
            </a:r>
            <a:r>
              <a:rPr lang="ja-JP" altLang="en-US" dirty="0" smtClean="0"/>
              <a:t>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1500" dirty="0" smtClean="0"/>
              <a:t>※</a:t>
            </a:r>
            <a:r>
              <a:rPr lang="ja-JP" altLang="en-US" sz="1500" dirty="0" smtClean="0"/>
              <a:t>タバコには、上記の他にも多くの有害物質が含まれています。</a:t>
            </a:r>
            <a:endParaRPr kumimoji="1" lang="en-US" altLang="ja-JP" sz="1500" dirty="0" smtClean="0"/>
          </a:p>
        </p:txBody>
      </p:sp>
    </p:spTree>
    <p:extLst>
      <p:ext uri="{BB962C8B-B14F-4D97-AF65-F5344CB8AC3E}">
        <p14:creationId xmlns:p14="http://schemas.microsoft.com/office/powerpoint/2010/main" val="2443700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3367073"/>
              </p:ext>
            </p:extLst>
          </p:nvPr>
        </p:nvGraphicFramePr>
        <p:xfrm>
          <a:off x="1103313" y="2052638"/>
          <a:ext cx="8947148" cy="4119564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/>
                <a:gridCol w="1278164"/>
                <a:gridCol w="1278164"/>
                <a:gridCol w="1278164"/>
                <a:gridCol w="1278164"/>
                <a:gridCol w="1278164"/>
                <a:gridCol w="1278164"/>
              </a:tblGrid>
              <a:tr h="1029891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20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21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22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23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9.7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全体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19.5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33739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26</TotalTime>
  <Words>155</Words>
  <Application>Microsoft Office PowerPoint</Application>
  <PresentationFormat>ワイド画面</PresentationFormat>
  <Paragraphs>49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31</cp:revision>
  <dcterms:created xsi:type="dcterms:W3CDTF">2014-02-26T10:41:46Z</dcterms:created>
  <dcterms:modified xsi:type="dcterms:W3CDTF">2014-03-16T13:27:18Z</dcterms:modified>
</cp:coreProperties>
</file>