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60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806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766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0452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5613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035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2231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3976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240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633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066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396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ja-JP" altLang="en-US" dirty="0" smtClean="0"/>
              <a:t>タール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多くの発がん性物質を含む（ヤニ）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ニコチン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させ、心臓に負担を与える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一酸化炭素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心臓</a:t>
            </a:r>
            <a:r>
              <a:rPr lang="ja-JP" altLang="en-US" dirty="0" smtClean="0"/>
              <a:t>に</a:t>
            </a:r>
            <a:r>
              <a:rPr lang="ja-JP" altLang="en-US" dirty="0"/>
              <a:t>負担</a:t>
            </a:r>
            <a:r>
              <a:rPr lang="ja-JP" altLang="en-US" dirty="0" smtClean="0"/>
              <a:t>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dirty="0" smtClean="0"/>
              <a:t>※</a:t>
            </a:r>
            <a:r>
              <a:rPr lang="ja-JP" altLang="en-US" dirty="0" smtClean="0"/>
              <a:t>タバコには、上記の</a:t>
            </a:r>
            <a:r>
              <a:rPr lang="ja-JP" altLang="en-US" dirty="0" smtClean="0"/>
              <a:t>他にも多くの有害物質が含まれています。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5</cp:revision>
  <dcterms:created xsi:type="dcterms:W3CDTF">2014-02-26T10:41:46Z</dcterms:created>
  <dcterms:modified xsi:type="dcterms:W3CDTF">2014-03-01T14:05:48Z</dcterms:modified>
</cp:coreProperties>
</file>