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1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0609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98068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3766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0452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56138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9035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2231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39766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0240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96339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1066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0381D1-E4BD-4836-8051-EF2AAF9F07D7}" type="datetimeFigureOut">
              <a:rPr kumimoji="1" lang="ja-JP" altLang="en-US" smtClean="0"/>
              <a:t>2014/3/1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8396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タバコと健康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喫煙の現状と対策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33227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37005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ワイド画面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タバコと健康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3</cp:revision>
  <dcterms:created xsi:type="dcterms:W3CDTF">2014-02-26T10:41:46Z</dcterms:created>
  <dcterms:modified xsi:type="dcterms:W3CDTF">2014-03-01T13:57:53Z</dcterms:modified>
</cp:coreProperties>
</file>