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1" autoAdjust="0"/>
    <p:restoredTop sz="94660"/>
  </p:normalViewPr>
  <p:slideViewPr>
    <p:cSldViewPr snapToGrid="0">
      <p:cViewPr varScale="1">
        <p:scale>
          <a:sx n="63" d="100"/>
          <a:sy n="63" d="100"/>
        </p:scale>
        <p:origin x="84" y="2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10417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898494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45253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403389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795054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309398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6129795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3496390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22138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45123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68027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941957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08508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618076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478556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824272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99588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090381D1-E4BD-4836-8051-EF2AAF9F07D7}" type="datetimeFigureOut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4745582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タバコと健康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喫煙の現状と対策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332276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タバコに含まれる主な有害成分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dirty="0" smtClean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タール</a:t>
            </a:r>
            <a:endParaRPr kumimoji="1" lang="en-US" altLang="ja-JP" dirty="0" smtClean="0">
              <a:latin typeface="HGｺﾞｼｯｸE" panose="020B0909000000000000" pitchFamily="49" charset="-128"/>
              <a:ea typeface="HGｺﾞｼｯｸE" panose="020B0909000000000000" pitchFamily="49" charset="-128"/>
            </a:endParaRPr>
          </a:p>
          <a:p>
            <a:pPr lvl="1">
              <a:buFont typeface="Wingdings" panose="05000000000000000000" pitchFamily="2" charset="2"/>
              <a:buChar char="l"/>
            </a:pPr>
            <a:r>
              <a:rPr kumimoji="1" lang="ja-JP" altLang="en-US" dirty="0" smtClean="0"/>
              <a:t>多くの</a:t>
            </a:r>
            <a:r>
              <a:rPr kumimoji="1" lang="ja-JP" altLang="en-US" b="1" dirty="0" smtClean="0">
                <a:solidFill>
                  <a:srgbClr val="FF0000"/>
                </a:solidFill>
              </a:rPr>
              <a:t>発がん性物質</a:t>
            </a:r>
            <a:r>
              <a:rPr kumimoji="1" lang="ja-JP" altLang="en-US" dirty="0" smtClean="0"/>
              <a:t>を含む（ヤニ）</a:t>
            </a:r>
            <a:endParaRPr kumimoji="1" lang="en-US" altLang="ja-JP" dirty="0" smtClean="0"/>
          </a:p>
          <a:p>
            <a:endParaRPr lang="en-US" altLang="ja-JP" dirty="0"/>
          </a:p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dirty="0" smtClean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ニコチン</a:t>
            </a:r>
            <a:endParaRPr kumimoji="1" lang="en-US" altLang="ja-JP" dirty="0" smtClean="0">
              <a:latin typeface="HGｺﾞｼｯｸE" panose="020B0909000000000000" pitchFamily="49" charset="-128"/>
              <a:ea typeface="HGｺﾞｼｯｸE" panose="020B0909000000000000" pitchFamily="49" charset="-128"/>
            </a:endParaRPr>
          </a:p>
          <a:p>
            <a:pPr lvl="1">
              <a:buFont typeface="Wingdings" panose="05000000000000000000" pitchFamily="2" charset="2"/>
              <a:buChar char="l"/>
            </a:pPr>
            <a:r>
              <a:rPr lang="ja-JP" altLang="en-US" dirty="0"/>
              <a:t>血管</a:t>
            </a:r>
            <a:r>
              <a:rPr lang="ja-JP" altLang="en-US" dirty="0" smtClean="0"/>
              <a:t>を</a:t>
            </a:r>
            <a:r>
              <a:rPr lang="ja-JP" altLang="en-US" dirty="0"/>
              <a:t>収縮</a:t>
            </a:r>
            <a:r>
              <a:rPr lang="ja-JP" altLang="en-US" dirty="0" smtClean="0"/>
              <a:t>させ、</a:t>
            </a:r>
            <a:r>
              <a:rPr lang="ja-JP" altLang="en-US" u="sng" dirty="0" smtClean="0"/>
              <a:t>心臓に負担</a:t>
            </a:r>
            <a:r>
              <a:rPr lang="ja-JP" altLang="en-US" dirty="0" smtClean="0"/>
              <a:t>を与える</a:t>
            </a:r>
            <a:endParaRPr lang="en-US" altLang="ja-JP" dirty="0" smtClean="0"/>
          </a:p>
          <a:p>
            <a:pPr lvl="1">
              <a:buFont typeface="Wingdings" panose="05000000000000000000" pitchFamily="2" charset="2"/>
              <a:buChar char="l"/>
            </a:pPr>
            <a:r>
              <a:rPr kumimoji="1" lang="ja-JP" altLang="en-US" b="1" dirty="0"/>
              <a:t>中毒性</a:t>
            </a:r>
            <a:r>
              <a:rPr kumimoji="1" lang="ja-JP" altLang="en-US" dirty="0" smtClean="0"/>
              <a:t>がある</a:t>
            </a:r>
            <a:endParaRPr kumimoji="1" lang="en-US" altLang="ja-JP" dirty="0" smtClean="0"/>
          </a:p>
          <a:p>
            <a:endParaRPr lang="en-US" altLang="ja-JP" dirty="0"/>
          </a:p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dirty="0" smtClean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一酸化炭素</a:t>
            </a:r>
            <a:endParaRPr lang="en-US" altLang="ja-JP" dirty="0" smtClean="0">
              <a:latin typeface="HGｺﾞｼｯｸE" panose="020B0909000000000000" pitchFamily="49" charset="-128"/>
              <a:ea typeface="HGｺﾞｼｯｸE" panose="020B0909000000000000" pitchFamily="49" charset="-128"/>
            </a:endParaRPr>
          </a:p>
          <a:p>
            <a:pPr lvl="1">
              <a:buFont typeface="Wingdings" panose="05000000000000000000" pitchFamily="2" charset="2"/>
              <a:buChar char="l"/>
            </a:pPr>
            <a:r>
              <a:rPr kumimoji="1" lang="ja-JP" altLang="en-US" dirty="0"/>
              <a:t>酸素</a:t>
            </a:r>
            <a:r>
              <a:rPr kumimoji="1" lang="ja-JP" altLang="en-US" dirty="0" smtClean="0"/>
              <a:t>の</a:t>
            </a:r>
            <a:r>
              <a:rPr kumimoji="1" lang="ja-JP" altLang="en-US" dirty="0"/>
              <a:t>運搬</a:t>
            </a:r>
            <a:r>
              <a:rPr kumimoji="1" lang="ja-JP" altLang="en-US" dirty="0" smtClean="0"/>
              <a:t>を妨げる</a:t>
            </a:r>
            <a:endParaRPr kumimoji="1" lang="en-US" altLang="ja-JP" dirty="0" smtClean="0"/>
          </a:p>
          <a:p>
            <a:pPr lvl="1">
              <a:buFont typeface="Wingdings" panose="05000000000000000000" pitchFamily="2" charset="2"/>
              <a:buChar char="l"/>
            </a:pPr>
            <a:r>
              <a:rPr lang="ja-JP" altLang="en-US" u="sng" dirty="0"/>
              <a:t>心臓</a:t>
            </a:r>
            <a:r>
              <a:rPr lang="ja-JP" altLang="en-US" u="sng" dirty="0" smtClean="0"/>
              <a:t>に</a:t>
            </a:r>
            <a:r>
              <a:rPr lang="ja-JP" altLang="en-US" u="sng" dirty="0"/>
              <a:t>負担</a:t>
            </a:r>
            <a:r>
              <a:rPr lang="ja-JP" altLang="en-US" dirty="0" smtClean="0"/>
              <a:t>をかけ、</a:t>
            </a:r>
            <a:r>
              <a:rPr lang="ja-JP" altLang="en-US" b="1" dirty="0" smtClean="0"/>
              <a:t>動脈硬化</a:t>
            </a:r>
            <a:r>
              <a:rPr lang="ja-JP" altLang="en-US" dirty="0" smtClean="0"/>
              <a:t>の原因にもなる</a:t>
            </a:r>
            <a:endParaRPr lang="en-US" altLang="ja-JP" dirty="0" smtClean="0"/>
          </a:p>
          <a:p>
            <a:endParaRPr kumimoji="1" lang="en-US" altLang="ja-JP" dirty="0"/>
          </a:p>
          <a:p>
            <a:r>
              <a:rPr lang="en-US" altLang="ja-JP" sz="1500" dirty="0" smtClean="0"/>
              <a:t>※</a:t>
            </a:r>
            <a:r>
              <a:rPr lang="ja-JP" altLang="en-US" sz="1500" dirty="0" smtClean="0"/>
              <a:t>タバコには、上記の他にも多くの有害物質が含まれています。</a:t>
            </a:r>
            <a:endParaRPr kumimoji="1" lang="en-US" altLang="ja-JP" sz="1500" dirty="0" smtClean="0"/>
          </a:p>
        </p:txBody>
      </p:sp>
    </p:spTree>
    <p:extLst>
      <p:ext uri="{BB962C8B-B14F-4D97-AF65-F5344CB8AC3E}">
        <p14:creationId xmlns:p14="http://schemas.microsoft.com/office/powerpoint/2010/main" val="244370055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">
  <a:themeElements>
    <a:clrScheme name="赤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イオン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8</TotalTime>
  <Words>77</Words>
  <Application>Microsoft Office PowerPoint</Application>
  <PresentationFormat>ワイド画面</PresentationFormat>
  <Paragraphs>15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9" baseType="lpstr">
      <vt:lpstr>HGｺﾞｼｯｸE</vt:lpstr>
      <vt:lpstr>メイリオ</vt:lpstr>
      <vt:lpstr>Arial</vt:lpstr>
      <vt:lpstr>Century Gothic</vt:lpstr>
      <vt:lpstr>Wingdings</vt:lpstr>
      <vt:lpstr>Wingdings 3</vt:lpstr>
      <vt:lpstr>イオン</vt:lpstr>
      <vt:lpstr>タバコと健康</vt:lpstr>
      <vt:lpstr>タバコに含まれる主な有害成分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タバコと健康</dc:title>
  <dc:creator>相澤裕介</dc:creator>
  <cp:lastModifiedBy>相澤裕介</cp:lastModifiedBy>
  <cp:revision>15</cp:revision>
  <dcterms:created xsi:type="dcterms:W3CDTF">2014-02-26T10:41:46Z</dcterms:created>
  <dcterms:modified xsi:type="dcterms:W3CDTF">2014-03-05T10:16:21Z</dcterms:modified>
</cp:coreProperties>
</file>