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</TotalTime>
  <Words>93</Words>
  <Application>Microsoft Office PowerPoint</Application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23</cp:revision>
  <dcterms:created xsi:type="dcterms:W3CDTF">2014-02-26T10:41:46Z</dcterms:created>
  <dcterms:modified xsi:type="dcterms:W3CDTF">2014-03-08T11:26:55Z</dcterms:modified>
</cp:coreProperties>
</file>