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90" d="100"/>
          <a:sy n="90" d="100"/>
        </p:scale>
        <p:origin x="1104" y="-5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622504"/>
        <c:axId val="304617016"/>
      </c:lineChart>
      <c:catAx>
        <c:axId val="304622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4617016"/>
        <c:crosses val="autoZero"/>
        <c:auto val="1"/>
        <c:lblAlgn val="ctr"/>
        <c:lblOffset val="100"/>
        <c:noMultiLvlLbl val="0"/>
      </c:catAx>
      <c:valAx>
        <c:axId val="304617016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462250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7C4B0-124D-44D4-AA68-5C2B6C16B685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E3317-E47F-482D-8B0F-AD5596C386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09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続いて、喫煙率の推移をグラフで示します。</a:t>
            </a:r>
          </a:p>
          <a:p>
            <a:endParaRPr lang="ja-JP" altLang="en-US" dirty="0"/>
          </a:p>
          <a:p>
            <a:r>
              <a:rPr lang="ja-JP" altLang="en-US" dirty="0"/>
              <a:t>このグラフを見ると、ここ数年、喫煙率の割合は“ほぼ横ばい”であることがわかります。男性の喫煙率は減少傾向と言えなくもありませんが、大幅な減少は確認できません。平成</a:t>
            </a:r>
            <a:r>
              <a:rPr lang="en-US" altLang="ja-JP" dirty="0"/>
              <a:t>17</a:t>
            </a:r>
            <a:r>
              <a:rPr lang="ja-JP" altLang="en-US" dirty="0"/>
              <a:t>年までは、毎年、着実に喫煙習慣者が減少していましたが、最近は減少傾向が鈍化しているようです。</a:t>
            </a:r>
          </a:p>
          <a:p>
            <a:endParaRPr lang="ja-JP" altLang="en-US" dirty="0"/>
          </a:p>
          <a:p>
            <a:r>
              <a:rPr lang="ja-JP" altLang="en-US" dirty="0"/>
              <a:t>ただし、平成</a:t>
            </a:r>
            <a:r>
              <a:rPr lang="en-US" altLang="ja-JP" dirty="0"/>
              <a:t>22</a:t>
            </a:r>
            <a:r>
              <a:rPr lang="ja-JP" altLang="en-US" dirty="0"/>
              <a:t>年に「たばこ税」が大幅に引き上げられたこと、潜在的に「たばこを辞めたい」と思っている人が多いこと、などの要因を考慮すると、今後は再び減少していくと予想されます。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E3317-E47F-482D-8B0F-AD5596C3866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012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581758" y="6324600"/>
            <a:ext cx="446907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出典：平成</a:t>
            </a:r>
            <a:r>
              <a:rPr kumimoji="1" lang="en-US" altLang="ja-JP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23</a:t>
            </a:r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年国民健康・栄養調査結果の概要</a:t>
            </a:r>
            <a:endParaRPr kumimoji="1" lang="ja-JP" altLang="en-US" sz="16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73</TotalTime>
  <Words>372</Words>
  <Application>Microsoft Office PowerPoint</Application>
  <PresentationFormat>ワイド画面</PresentationFormat>
  <Paragraphs>68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HGｺﾞｼｯｸE</vt:lpstr>
      <vt:lpstr>HGｺﾞｼｯｸM</vt:lpstr>
      <vt:lpstr>ＭＳ Ｐゴシック</vt:lpstr>
      <vt:lpstr>メイリオ</vt:lpstr>
      <vt:lpstr>Arial</vt:lpstr>
      <vt:lpstr>Calibri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52</cp:revision>
  <dcterms:created xsi:type="dcterms:W3CDTF">2014-02-26T10:41:46Z</dcterms:created>
  <dcterms:modified xsi:type="dcterms:W3CDTF">2014-03-26T16:07:47Z</dcterms:modified>
</cp:coreProperties>
</file>