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5407984"/>
        <c:axId val="305408376"/>
      </c:lineChart>
      <c:catAx>
        <c:axId val="305407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5408376"/>
        <c:crosses val="autoZero"/>
        <c:auto val="1"/>
        <c:lblAlgn val="ctr"/>
        <c:lblOffset val="100"/>
        <c:noMultiLvlLbl val="0"/>
      </c:catAx>
      <c:valAx>
        <c:axId val="305408376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540798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11ED397-B036-4175-9680-97CA446D7A5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tx1"/>
              </a:solidFill>
            </a:rPr>
            <a:t>IC</a:t>
          </a:r>
          <a:r>
            <a:rPr kumimoji="1" lang="ja-JP" altLang="en-US" dirty="0" smtClean="0">
              <a:solidFill>
                <a:schemeClr val="tx1"/>
              </a:solidFill>
            </a:rPr>
            <a:t>カード「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」を郵送で申込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D2FA66-1FD6-4ED6-A952-1464FA9F774B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AB79AD0-C459-47E7-8D70-6FCABE5B7E87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申込者に「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」を発行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573C0E7-3B95-477C-95CB-D7C97B0FF2B2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簡易書留郵便で発送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購入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A66CD06-FDA8-4CD7-85BC-D4A53BA1E57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」が必要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D17099B-BF81-4302-926E-2FF6351D1144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「</a:t>
          </a:r>
          <a:r>
            <a:rPr kumimoji="1" lang="en-US" altLang="ja-JP" dirty="0" smtClean="0">
              <a:solidFill>
                <a:schemeClr val="tx1"/>
              </a:solidFill>
            </a:rPr>
            <a:t>taspo</a:t>
          </a:r>
          <a:r>
            <a:rPr kumimoji="1" lang="ja-JP" altLang="en-US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  <dgm:t>
        <a:bodyPr/>
        <a:lstStyle/>
        <a:p>
          <a:endParaRPr kumimoji="1" lang="ja-JP" altLang="en-US"/>
        </a:p>
      </dgm:t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  <dgm:t>
        <a:bodyPr/>
        <a:lstStyle/>
        <a:p>
          <a:endParaRPr kumimoji="1" lang="ja-JP" altLang="en-US"/>
        </a:p>
      </dgm:t>
    </dgm:pt>
    <dgm:pt modelId="{F19B8979-7013-4E54-97CD-FB9956CD96FA}" type="pres">
      <dgm:prSet presAssocID="{70768891-B4CD-4B9A-8349-0B6622FB5F6B}" presName="composite" presStyleCnt="0"/>
      <dgm:spPr/>
      <dgm:t>
        <a:bodyPr/>
        <a:lstStyle/>
        <a:p>
          <a:endParaRPr kumimoji="1" lang="ja-JP" altLang="en-US"/>
        </a:p>
      </dgm:t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  <dgm:t>
        <a:bodyPr/>
        <a:lstStyle/>
        <a:p>
          <a:endParaRPr kumimoji="1" lang="ja-JP" altLang="en-US"/>
        </a:p>
      </dgm:t>
    </dgm:pt>
    <dgm:pt modelId="{4784FA53-4E22-4109-B793-4F7B31EC11AF}" type="pres">
      <dgm:prSet presAssocID="{DA925394-CA12-41AD-A36F-F55B4173A8A8}" presName="composite" presStyleCnt="0"/>
      <dgm:spPr/>
      <dgm:t>
        <a:bodyPr/>
        <a:lstStyle/>
        <a:p>
          <a:endParaRPr kumimoji="1" lang="ja-JP" altLang="en-US"/>
        </a:p>
      </dgm:t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B8E7C-1636-4FD9-87EE-8F83BB2A901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申込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535416"/>
        <a:ext cx="1069837" cy="458502"/>
      </dsp:txXfrm>
    </dsp:sp>
    <dsp:sp modelId="{739445D2-05EB-4DF7-8B7D-0370100F2B69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>
              <a:solidFill>
                <a:schemeClr val="tx1"/>
              </a:solidFill>
            </a:rPr>
            <a:t>IC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カード「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」を郵送で申込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申込には成人であることを示す証明書が必要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48992"/>
        <a:ext cx="7828817" cy="896430"/>
      </dsp:txXfrm>
    </dsp:sp>
    <dsp:sp modelId="{2F83CB1A-5E33-40B1-95ED-233241286F39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発行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1868630"/>
        <a:ext cx="1069837" cy="458502"/>
      </dsp:txXfrm>
    </dsp:sp>
    <dsp:sp modelId="{8FAD42C2-354E-489A-B51A-0AE95D70A644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申込者に「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」を発行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簡易書留郵便で発送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1382206"/>
        <a:ext cx="7828817" cy="896430"/>
      </dsp:txXfrm>
    </dsp:sp>
    <dsp:sp modelId="{C5F621D8-F116-4CE8-934F-2AAD87C42821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購入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" y="3201843"/>
        <a:ext cx="1069837" cy="458502"/>
      </dsp:txXfrm>
    </dsp:sp>
    <dsp:sp modelId="{2EF6A3F0-AFFF-4144-916A-C63EDCE38C04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タバコの購入には「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」が必要</a:t>
          </a:r>
          <a:endParaRPr kumimoji="1" lang="ja-JP" alt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「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taspo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」は電子マネーとしても利用できる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80361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62</TotalTime>
  <Words>228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44</cp:revision>
  <dcterms:created xsi:type="dcterms:W3CDTF">2014-02-26T10:41:46Z</dcterms:created>
  <dcterms:modified xsi:type="dcterms:W3CDTF">2014-03-21T15:48:37Z</dcterms:modified>
</cp:coreProperties>
</file>