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6B6353E-056E-4E5A-8063-A4CF36E830BA}" type="datetimeFigureOut">
              <a:rPr kumimoji="1" lang="ja-JP" altLang="en-US" smtClean="0"/>
              <a:t>2011/1/8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13519003-5A79-4D05-BF26-37123F0DFD5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段落の書式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4317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行揃えの例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200" dirty="0" smtClean="0"/>
              <a:t>文字の配置方法</a:t>
            </a:r>
            <a:endParaRPr kumimoji="1" lang="en-US" altLang="ja-JP" sz="3200" dirty="0" smtClean="0"/>
          </a:p>
          <a:p>
            <a:pPr algn="ctr"/>
            <a:r>
              <a:rPr lang="ja-JP" altLang="en-US" sz="3200" dirty="0"/>
              <a:t>文字の配置方法</a:t>
            </a:r>
            <a:endParaRPr lang="en-US" altLang="ja-JP" sz="3200" dirty="0"/>
          </a:p>
          <a:p>
            <a:pPr algn="r"/>
            <a:r>
              <a:rPr lang="ja-JP" altLang="en-US" sz="3200" dirty="0"/>
              <a:t>文字の配置方法</a:t>
            </a:r>
            <a:endParaRPr lang="en-US" altLang="ja-JP" sz="3200" dirty="0"/>
          </a:p>
          <a:p>
            <a:pPr algn="just"/>
            <a:r>
              <a:rPr lang="ja-JP" altLang="en-US" sz="3200" dirty="0"/>
              <a:t>文字の配置方法</a:t>
            </a:r>
            <a:endParaRPr lang="en-US" altLang="ja-JP" sz="3200" dirty="0"/>
          </a:p>
          <a:p>
            <a:pPr algn="dist"/>
            <a:r>
              <a:rPr lang="ja-JP" altLang="en-US" sz="3200" dirty="0"/>
              <a:t>文字の配置</a:t>
            </a:r>
            <a:r>
              <a:rPr lang="ja-JP" altLang="en-US" sz="3200" dirty="0" smtClean="0"/>
              <a:t>方法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1938541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左揃えと両端揃え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500" dirty="0" smtClean="0"/>
              <a:t>文章の右端を揃えて文字を配置するときは、「両端揃え</a:t>
            </a:r>
            <a:r>
              <a:rPr lang="ja-JP" altLang="en-US" sz="2500" dirty="0" smtClean="0"/>
              <a:t>」を指定します。「左揃え」では、文章の右端が揃わない場合もあります。</a:t>
            </a:r>
            <a:endParaRPr lang="en-US" altLang="ja-JP" sz="2500" dirty="0" smtClean="0"/>
          </a:p>
          <a:p>
            <a:endParaRPr kumimoji="1" lang="en-US" altLang="ja-JP" sz="2500" dirty="0"/>
          </a:p>
          <a:p>
            <a:pPr algn="just"/>
            <a:r>
              <a:rPr lang="ja-JP" altLang="en-US" sz="2500" dirty="0" smtClean="0"/>
              <a:t>文章の右端</a:t>
            </a:r>
            <a:r>
              <a:rPr lang="ja-JP" altLang="en-US" sz="2500" dirty="0"/>
              <a:t>を揃えて文字を配置</a:t>
            </a:r>
            <a:r>
              <a:rPr lang="ja-JP" altLang="en-US" sz="2500" dirty="0" smtClean="0"/>
              <a:t>するときは、「</a:t>
            </a:r>
            <a:r>
              <a:rPr lang="ja-JP" altLang="en-US" sz="2500" dirty="0"/>
              <a:t>両端揃え」を指定します。「左揃え</a:t>
            </a:r>
            <a:r>
              <a:rPr lang="ja-JP" altLang="en-US" sz="2500" dirty="0" smtClean="0"/>
              <a:t>」では</a:t>
            </a:r>
            <a:r>
              <a:rPr lang="ja-JP" altLang="en-US" sz="2500" dirty="0"/>
              <a:t>、文章の右端が揃わない場合もあります</a:t>
            </a:r>
            <a:r>
              <a:rPr lang="ja-JP" altLang="en-US" sz="2500" dirty="0" smtClean="0"/>
              <a:t>。</a:t>
            </a:r>
            <a:endParaRPr lang="en-US" altLang="ja-JP" sz="2500" dirty="0"/>
          </a:p>
        </p:txBody>
      </p:sp>
    </p:spTree>
    <p:extLst>
      <p:ext uri="{BB962C8B-B14F-4D97-AF65-F5344CB8AC3E}">
        <p14:creationId xmlns:p14="http://schemas.microsoft.com/office/powerpoint/2010/main" val="92861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行間の指定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行間の指定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1.0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lnSpc>
                <a:spcPct val="150000"/>
              </a:lnSpc>
            </a:pPr>
            <a:r>
              <a:rPr lang="ja-JP" altLang="en-US" dirty="0"/>
              <a:t>行間の指定</a:t>
            </a:r>
            <a:r>
              <a:rPr lang="ja-JP" altLang="en-US" dirty="0" smtClean="0"/>
              <a:t>（</a:t>
            </a:r>
            <a:r>
              <a:rPr lang="en-US" altLang="ja-JP" dirty="0" smtClean="0"/>
              <a:t>1.5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行間の指定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2.0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lnSpc>
                <a:spcPct val="250000"/>
              </a:lnSpc>
            </a:pPr>
            <a:r>
              <a:rPr lang="ja-JP" altLang="en-US" dirty="0"/>
              <a:t>行間の指定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2.5</a:t>
            </a:r>
            <a:r>
              <a:rPr lang="ja-JP" altLang="en-US" dirty="0" smtClean="0"/>
              <a:t>）</a:t>
            </a:r>
            <a:endParaRPr lang="en-US" altLang="ja-JP" dirty="0"/>
          </a:p>
          <a:p>
            <a:pPr>
              <a:lnSpc>
                <a:spcPct val="300000"/>
              </a:lnSpc>
            </a:pPr>
            <a:r>
              <a:rPr lang="ja-JP" altLang="en-US" dirty="0"/>
              <a:t>行間の指定</a:t>
            </a:r>
            <a:r>
              <a:rPr lang="ja-JP" altLang="en-US" dirty="0" smtClean="0"/>
              <a:t>（</a:t>
            </a:r>
            <a:r>
              <a:rPr lang="en-US" altLang="ja-JP" dirty="0" smtClean="0"/>
              <a:t>3.0</a:t>
            </a:r>
            <a:r>
              <a:rPr lang="ja-JP" altLang="en-US" dirty="0" smtClean="0"/>
              <a:t>）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0998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文字の配置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kumimoji="1" lang="ja-JP" altLang="en-US" dirty="0" smtClean="0"/>
              <a:t>このように、文章を領域の上下中央に配置することも可能です。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2557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縦書きの文章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vert="eaVert">
            <a:normAutofit/>
          </a:bodyPr>
          <a:lstStyle/>
          <a:p>
            <a:pPr algn="just"/>
            <a:r>
              <a:rPr kumimoji="1" lang="ja-JP" altLang="en-US" sz="2800" dirty="0" smtClean="0"/>
              <a:t>文章を縦書きで記すことも可能です。</a:t>
            </a:r>
            <a:endParaRPr kumimoji="1" lang="en-US" altLang="ja-JP" sz="2800" dirty="0" smtClean="0"/>
          </a:p>
          <a:p>
            <a:pPr algn="just"/>
            <a:endParaRPr lang="en-US" altLang="ja-JP" sz="2800" dirty="0"/>
          </a:p>
          <a:p>
            <a:pPr algn="just"/>
            <a:r>
              <a:rPr kumimoji="1" lang="ja-JP" altLang="en-US" sz="2800" dirty="0" smtClean="0"/>
              <a:t>「縦書き」を選択した場合は、</a:t>
            </a:r>
            <a:r>
              <a:rPr kumimoji="1" lang="en-US" altLang="ja-JP" sz="2800" dirty="0" smtClean="0"/>
              <a:t>ABC</a:t>
            </a:r>
            <a:r>
              <a:rPr kumimoji="1" lang="ja-JP" altLang="en-US" sz="2800" dirty="0" smtClean="0"/>
              <a:t>や</a:t>
            </a:r>
            <a:r>
              <a:rPr kumimoji="1" lang="en-US" altLang="ja-JP" sz="2800" dirty="0" err="1" smtClean="0"/>
              <a:t>abc</a:t>
            </a:r>
            <a:r>
              <a:rPr kumimoji="1" lang="ja-JP" altLang="en-US" sz="2800" dirty="0" smtClean="0"/>
              <a:t>などの半角文字が</a:t>
            </a:r>
            <a:r>
              <a:rPr kumimoji="1" lang="en-US" altLang="ja-JP" sz="2800" dirty="0" smtClean="0"/>
              <a:t>90</a:t>
            </a:r>
            <a:r>
              <a:rPr kumimoji="1" lang="ja-JP" altLang="en-US" sz="2800" dirty="0" smtClean="0"/>
              <a:t>度回転して配置されます。</a:t>
            </a:r>
            <a:endParaRPr lang="en-US" altLang="ja-JP" sz="2800" dirty="0" smtClean="0"/>
          </a:p>
          <a:p>
            <a:pPr algn="just"/>
            <a:endParaRPr kumimoji="1" lang="en-US" altLang="ja-JP" sz="2800" dirty="0"/>
          </a:p>
          <a:p>
            <a:pPr algn="just"/>
            <a:r>
              <a:rPr lang="ja-JP" altLang="en-US" sz="2800" dirty="0" smtClean="0"/>
              <a:t>「縦書き（半角文字含む）」を選択すると、半角文字も正しい向きで配置できます。</a:t>
            </a:r>
            <a:endParaRPr kumimoji="1" lang="en-US" alt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12907999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</TotalTime>
  <Words>215</Words>
  <Application>Microsoft Office PowerPoint</Application>
  <PresentationFormat>画面に合わせる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エッセンシャル</vt:lpstr>
      <vt:lpstr>段落の書式</vt:lpstr>
      <vt:lpstr>行揃えの例</vt:lpstr>
      <vt:lpstr>左揃えと両端揃え</vt:lpstr>
      <vt:lpstr>行間の指定</vt:lpstr>
      <vt:lpstr>文字の配置</vt:lpstr>
      <vt:lpstr>縦書きの文章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段落の書式</dc:title>
  <dc:creator>相澤裕介</dc:creator>
  <cp:lastModifiedBy>相澤裕介</cp:lastModifiedBy>
  <cp:revision>3</cp:revision>
  <dcterms:created xsi:type="dcterms:W3CDTF">2011-01-07T16:07:35Z</dcterms:created>
  <dcterms:modified xsi:type="dcterms:W3CDTF">2011-01-07T16:28:19Z</dcterms:modified>
</cp:coreProperties>
</file>