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35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15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7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99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21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20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15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9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7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2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F13F0-57AE-4937-902E-A395C11B8B92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15</Words>
  <Application>Microsoft Office PowerPoint</Application>
  <PresentationFormat>画面に合わせる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新規店舗の出店概要</vt:lpstr>
      <vt:lpstr>出店概要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2</cp:revision>
  <dcterms:created xsi:type="dcterms:W3CDTF">2010-12-30T12:43:50Z</dcterms:created>
  <dcterms:modified xsi:type="dcterms:W3CDTF">2011-01-02T14:38:56Z</dcterms:modified>
</cp:coreProperties>
</file>