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003520"/>
        <c:axId val="5021696"/>
        <c:axId val="0"/>
      </c:bar3DChart>
      <c:catAx>
        <c:axId val="5003520"/>
        <c:scaling>
          <c:orientation val="minMax"/>
        </c:scaling>
        <c:delete val="0"/>
        <c:axPos val="b"/>
        <c:majorTickMark val="out"/>
        <c:minorTickMark val="none"/>
        <c:tickLblPos val="nextTo"/>
        <c:crossAx val="5021696"/>
        <c:crosses val="autoZero"/>
        <c:auto val="1"/>
        <c:lblAlgn val="ctr"/>
        <c:lblOffset val="100"/>
        <c:noMultiLvlLbl val="0"/>
      </c:catAx>
      <c:valAx>
        <c:axId val="502169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5003520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  <dgm:t>
        <a:bodyPr/>
        <a:lstStyle/>
        <a:p>
          <a:endParaRPr kumimoji="1" lang="ja-JP" altLang="en-US"/>
        </a:p>
      </dgm:t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  <dgm:t>
        <a:bodyPr/>
        <a:lstStyle/>
        <a:p>
          <a:endParaRPr kumimoji="1" lang="ja-JP" altLang="en-US"/>
        </a:p>
      </dgm:t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CA8-96CF-4EB9-8342-D640556CC78C}" type="pres">
      <dgm:prSet presAssocID="{D5E97010-0E43-473D-A4C4-426039B5BD28}" presName="sp" presStyleCnt="0"/>
      <dgm:spPr/>
      <dgm:t>
        <a:bodyPr/>
        <a:lstStyle/>
        <a:p>
          <a:endParaRPr kumimoji="1" lang="ja-JP" altLang="en-US"/>
        </a:p>
      </dgm:t>
    </dgm:pt>
    <dgm:pt modelId="{00AF558F-2A3E-4895-A86C-77108C5497EC}" type="pres">
      <dgm:prSet presAssocID="{E5921271-23C9-4AAC-B0A5-82A84A1AA474}" presName="arrowAndChildren" presStyleCnt="0"/>
      <dgm:spPr/>
      <dgm:t>
        <a:bodyPr/>
        <a:lstStyle/>
        <a:p>
          <a:endParaRPr kumimoji="1" lang="ja-JP" altLang="en-US"/>
        </a:p>
      </dgm:t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  <dgm:t>
        <a:bodyPr/>
        <a:lstStyle/>
        <a:p>
          <a:endParaRPr kumimoji="1" lang="ja-JP" altLang="en-US"/>
        </a:p>
      </dgm:t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  <dgm:t>
        <a:bodyPr/>
        <a:lstStyle/>
        <a:p>
          <a:endParaRPr kumimoji="1" lang="ja-JP" altLang="en-US"/>
        </a:p>
      </dgm:t>
    </dgm:pt>
    <dgm:pt modelId="{0E862FCB-8B3F-4323-B3A0-914A0E23907C}" type="pres">
      <dgm:prSet presAssocID="{80984B7E-C590-4DFD-9D12-777D26370E2F}" presName="arrowAndChildren" presStyleCnt="0"/>
      <dgm:spPr/>
      <dgm:t>
        <a:bodyPr/>
        <a:lstStyle/>
        <a:p>
          <a:endParaRPr kumimoji="1" lang="ja-JP" altLang="en-US"/>
        </a:p>
      </dgm:t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  <dgm:t>
        <a:bodyPr/>
        <a:lstStyle/>
        <a:p>
          <a:endParaRPr kumimoji="1" lang="ja-JP" altLang="en-US"/>
        </a:p>
      </dgm:t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  <dgm:t>
        <a:bodyPr/>
        <a:lstStyle/>
        <a:p>
          <a:endParaRPr kumimoji="1" lang="ja-JP" altLang="en-US"/>
        </a:p>
      </dgm:t>
    </dgm:pt>
    <dgm:pt modelId="{C6C5B186-8FA1-433F-811F-E6281C94E7F4}" type="pres">
      <dgm:prSet presAssocID="{82F37071-FAAC-4BCB-8470-D87CCBFB2567}" presName="arrowAndChildren" presStyleCnt="0"/>
      <dgm:spPr/>
      <dgm:t>
        <a:bodyPr/>
        <a:lstStyle/>
        <a:p>
          <a:endParaRPr kumimoji="1" lang="ja-JP" altLang="en-US"/>
        </a:p>
      </dgm:t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 custLinFactNeighborY="-5596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  <dgm:t>
        <a:bodyPr/>
        <a:lstStyle/>
        <a:p>
          <a:endParaRPr kumimoji="1" lang="ja-JP" altLang="en-US"/>
        </a:p>
      </dgm:t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0"/>
          <a:ext cx="8229599" cy="124909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0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76443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84168" y="6237312"/>
            <a:ext cx="2592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+mn-ea"/>
              </a:rPr>
              <a:t>会員カードに残存しているポイント数に応じて</a:t>
            </a:r>
            <a:endParaRPr kumimoji="1" lang="en-US" altLang="ja-JP" sz="1000" dirty="0" smtClean="0">
              <a:latin typeface="+mn-ea"/>
            </a:endParaRPr>
          </a:p>
          <a:p>
            <a:r>
              <a:rPr lang="ja-JP" altLang="en-US" sz="1000" dirty="0">
                <a:latin typeface="+mn-ea"/>
              </a:rPr>
              <a:t>上記</a:t>
            </a:r>
            <a:r>
              <a:rPr lang="ja-JP" altLang="en-US" sz="1000" dirty="0" smtClean="0">
                <a:latin typeface="+mn-ea"/>
              </a:rPr>
              <a:t>の割引価格が適用されます。</a:t>
            </a:r>
            <a:endParaRPr kumimoji="1" lang="ja-JP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</TotalTime>
  <Words>228</Words>
  <Application>Microsoft Office PowerPoint</Application>
  <PresentationFormat>画面に合わせる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53</cp:revision>
  <dcterms:created xsi:type="dcterms:W3CDTF">2010-12-30T12:43:50Z</dcterms:created>
  <dcterms:modified xsi:type="dcterms:W3CDTF">2011-01-30T14:30:29Z</dcterms:modified>
</cp:coreProperties>
</file>