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自転車と交通安全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1690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サイクリングロードの整備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多摩川サイクリングロード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838027"/>
            <a:ext cx="5472608" cy="363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65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</TotalTime>
  <Words>11</Words>
  <Application>Microsoft Office PowerPoint</Application>
  <PresentationFormat>画面に合わせる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アーバン</vt:lpstr>
      <vt:lpstr>自転車と交通安全</vt:lpstr>
      <vt:lpstr>サイクリングロードの整備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相澤裕介</dc:creator>
  <cp:lastModifiedBy>相澤裕介</cp:lastModifiedBy>
  <cp:revision>4</cp:revision>
  <dcterms:created xsi:type="dcterms:W3CDTF">2011-01-08T12:08:50Z</dcterms:created>
  <dcterms:modified xsi:type="dcterms:W3CDTF">2011-01-08T12:20:54Z</dcterms:modified>
</cp:coreProperties>
</file>