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35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15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279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99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21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208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115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89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77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2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F13F0-57AE-4937-902E-A395C11B8B92}" type="datetimeFigureOut">
              <a:rPr kumimoji="1" lang="ja-JP" altLang="en-US" smtClean="0"/>
              <a:t>2010/12/30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8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13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新規店舗の出店概要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1</cp:revision>
  <dcterms:created xsi:type="dcterms:W3CDTF">2010-12-30T12:43:50Z</dcterms:created>
  <dcterms:modified xsi:type="dcterms:W3CDTF">2010-12-30T12:50:12Z</dcterms:modified>
</cp:coreProperties>
</file>