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16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E171933-4619-4E11-9A3F-F7608DF75F80}" styleName="中間スタイル 1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1FECB4D8-DB02-4DC6-A0A2-4F2EBAE1DC90}" styleName="中間スタイル 1 - アクセント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9DCAF9ED-07DC-4A11-8D7F-57B35C25682E}" styleName="中間スタイル 1 - アクセント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FABFCF23-3B69-468F-B69F-88F6DE6A72F2}" styleName="中間スタイル 1 - アクセント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10A1B5D5-9B99-4C35-A422-299274C87663}" styleName="中間スタイル 1 - アクセント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6E25E649-3F16-4E02-A733-19D2CDBF48F0}" styleName="中間スタイル 3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4C1A8A3-306A-4EB7-A6B1-4F7E0EB9C5D6}" styleName="中間スタイル 3 - アクセント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EB344D84-9AFB-497E-A393-DC336BA19D2E}" styleName="中間スタイル 3 - アクセント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A488322-F2BA-4B5B-9748-0D474271808F}" styleName="中間スタイル 3 - アクセント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EB9631B5-78F2-41C9-869B-9F39066F8104}" styleName="中間スタイル 3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502" autoAdjust="0"/>
  </p:normalViewPr>
  <p:slideViewPr>
    <p:cSldViewPr>
      <p:cViewPr varScale="1">
        <p:scale>
          <a:sx n="84" d="100"/>
          <a:sy n="84" d="100"/>
        </p:scale>
        <p:origin x="-13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>
        <p:scale>
          <a:sx n="130" d="100"/>
          <a:sy n="130" d="100"/>
        </p:scale>
        <p:origin x="-252" y="1548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___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レンタル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900">
                    <a:solidFill>
                      <a:schemeClr val="bg1"/>
                    </a:solidFill>
                  </a:defRPr>
                </a:pPr>
                <a:endParaRPr lang="ja-JP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Sheet1!$A$2:$A$7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1400000</c:v>
                </c:pt>
                <c:pt idx="1">
                  <c:v>2100000</c:v>
                </c:pt>
                <c:pt idx="2">
                  <c:v>2500000</c:v>
                </c:pt>
                <c:pt idx="3">
                  <c:v>2600000</c:v>
                </c:pt>
                <c:pt idx="4">
                  <c:v>2700000</c:v>
                </c:pt>
                <c:pt idx="5">
                  <c:v>2700000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販売</c:v>
                </c:pt>
              </c:strCache>
            </c:strRef>
          </c:tx>
          <c:invertIfNegative val="0"/>
          <c:dLbls>
            <c:txPr>
              <a:bodyPr/>
              <a:lstStyle/>
              <a:p>
                <a:pPr>
                  <a:defRPr sz="900">
                    <a:solidFill>
                      <a:schemeClr val="bg1"/>
                    </a:solidFill>
                  </a:defRPr>
                </a:pPr>
                <a:endParaRPr lang="ja-JP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Sheet1!$A$2:$A$7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550000</c:v>
                </c:pt>
                <c:pt idx="1">
                  <c:v>600000</c:v>
                </c:pt>
                <c:pt idx="2">
                  <c:v>1300000</c:v>
                </c:pt>
                <c:pt idx="3">
                  <c:v>950000</c:v>
                </c:pt>
                <c:pt idx="4">
                  <c:v>550000</c:v>
                </c:pt>
                <c:pt idx="5">
                  <c:v>600000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21921152"/>
        <c:axId val="21927040"/>
        <c:axId val="0"/>
      </c:bar3DChart>
      <c:catAx>
        <c:axId val="21921152"/>
        <c:scaling>
          <c:orientation val="minMax"/>
        </c:scaling>
        <c:delete val="0"/>
        <c:axPos val="b"/>
        <c:majorTickMark val="out"/>
        <c:minorTickMark val="none"/>
        <c:tickLblPos val="nextTo"/>
        <c:crossAx val="21927040"/>
        <c:crosses val="autoZero"/>
        <c:auto val="1"/>
        <c:lblAlgn val="ctr"/>
        <c:lblOffset val="100"/>
        <c:noMultiLvlLbl val="0"/>
      </c:catAx>
      <c:valAx>
        <c:axId val="21927040"/>
        <c:scaling>
          <c:orientation val="minMax"/>
        </c:scaling>
        <c:delete val="0"/>
        <c:axPos val="l"/>
        <c:majorGridlines/>
        <c:title>
          <c:tx>
            <c:rich>
              <a:bodyPr rot="0" vert="wordArtVertRtl"/>
              <a:lstStyle/>
              <a:p>
                <a:pPr>
                  <a:defRPr/>
                </a:pPr>
                <a:r>
                  <a:rPr lang="ja-JP" altLang="en-US" dirty="0" smtClean="0"/>
                  <a:t>売上金額（千円）</a:t>
                </a:r>
                <a:endParaRPr lang="ja-JP" altLang="en-US" dirty="0"/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400"/>
            </a:pPr>
            <a:endParaRPr lang="ja-JP"/>
          </a:p>
        </c:txPr>
        <c:crossAx val="21921152"/>
        <c:crosses val="autoZero"/>
        <c:crossBetween val="between"/>
        <c:dispUnits>
          <c:builtInUnit val="thousands"/>
        </c:dispUnits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ja-JP"/>
    </a:p>
  </c:txPr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18E28E7-608E-4410-B7DD-8B503A2462F8}" type="doc">
      <dgm:prSet loTypeId="urn:microsoft.com/office/officeart/2005/8/layout/process4" loCatId="list" qsTypeId="urn:microsoft.com/office/officeart/2005/8/quickstyle/3d2" qsCatId="3D" csTypeId="urn:microsoft.com/office/officeart/2005/8/colors/colorful1" csCatId="colorful" phldr="1"/>
      <dgm:spPr/>
      <dgm:t>
        <a:bodyPr/>
        <a:lstStyle/>
        <a:p>
          <a:endParaRPr kumimoji="1" lang="ja-JP" altLang="en-US"/>
        </a:p>
      </dgm:t>
    </dgm:pt>
    <dgm:pt modelId="{82F37071-FAAC-4BCB-8470-D87CCBFB2567}">
      <dgm:prSet phldrT="[テキスト]" custT="1"/>
      <dgm:spPr/>
      <dgm:t>
        <a:bodyPr/>
        <a:lstStyle/>
        <a:p>
          <a:r>
            <a:rPr kumimoji="1" lang="en-US" altLang="ja-JP" sz="1600" dirty="0" smtClean="0">
              <a:latin typeface="HGP創英角ｺﾞｼｯｸUB" pitchFamily="50" charset="-128"/>
              <a:ea typeface="HGP創英角ｺﾞｼｯｸUB" pitchFamily="50" charset="-128"/>
            </a:rPr>
            <a:t>0</a:t>
          </a:r>
          <a:r>
            <a:rPr kumimoji="1" lang="ja-JP" altLang="en-US" sz="1600" dirty="0" smtClean="0">
              <a:latin typeface="HGP創英角ｺﾞｼｯｸUB" pitchFamily="50" charset="-128"/>
              <a:ea typeface="HGP創英角ｺﾞｼｯｸUB" pitchFamily="50" charset="-128"/>
            </a:rPr>
            <a:t>～</a:t>
          </a:r>
          <a:r>
            <a:rPr kumimoji="1" lang="en-US" altLang="ja-JP" sz="1600" dirty="0" smtClean="0">
              <a:latin typeface="HGP創英角ｺﾞｼｯｸUB" pitchFamily="50" charset="-128"/>
              <a:ea typeface="HGP創英角ｺﾞｼｯｸUB" pitchFamily="50" charset="-128"/>
            </a:rPr>
            <a:t>999</a:t>
          </a:r>
          <a:r>
            <a:rPr kumimoji="1" lang="ja-JP" altLang="en-US" sz="1600" dirty="0" smtClean="0">
              <a:latin typeface="HGP創英角ｺﾞｼｯｸUB" pitchFamily="50" charset="-128"/>
              <a:ea typeface="HGP創英角ｺﾞｼｯｸUB" pitchFamily="50" charset="-128"/>
            </a:rPr>
            <a:t>ポイント</a:t>
          </a:r>
          <a:endParaRPr kumimoji="1" lang="ja-JP" altLang="en-US" sz="1600" dirty="0">
            <a:latin typeface="HGP創英角ｺﾞｼｯｸUB" pitchFamily="50" charset="-128"/>
            <a:ea typeface="HGP創英角ｺﾞｼｯｸUB" pitchFamily="50" charset="-128"/>
          </a:endParaRPr>
        </a:p>
      </dgm:t>
    </dgm:pt>
    <dgm:pt modelId="{6E6FA94B-EEEA-4746-AA40-24FEF3634C33}" type="parTrans" cxnId="{4BF75112-1B34-4E02-A39F-42A6FBF4CB7E}">
      <dgm:prSet/>
      <dgm:spPr/>
      <dgm:t>
        <a:bodyPr/>
        <a:lstStyle/>
        <a:p>
          <a:endParaRPr kumimoji="1" lang="ja-JP" altLang="en-US"/>
        </a:p>
      </dgm:t>
    </dgm:pt>
    <dgm:pt modelId="{E019647B-D5B0-4E36-A353-4A73C8EB0961}" type="sibTrans" cxnId="{4BF75112-1B34-4E02-A39F-42A6FBF4CB7E}">
      <dgm:prSet/>
      <dgm:spPr/>
      <dgm:t>
        <a:bodyPr/>
        <a:lstStyle/>
        <a:p>
          <a:endParaRPr kumimoji="1" lang="ja-JP" altLang="en-US"/>
        </a:p>
      </dgm:t>
    </dgm:pt>
    <dgm:pt modelId="{AF8BC429-9A58-4B49-A797-487491375E07}">
      <dgm:prSet phldrT="[テキスト]" custT="1"/>
      <dgm:spPr/>
      <dgm:t>
        <a:bodyPr/>
        <a:lstStyle/>
        <a:p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割引なし</a:t>
          </a:r>
          <a:endParaRPr kumimoji="1" lang="ja-JP" altLang="en-US" sz="1800" dirty="0">
            <a:latin typeface="HGP創英角ｺﾞｼｯｸUB" pitchFamily="50" charset="-128"/>
            <a:ea typeface="HGP創英角ｺﾞｼｯｸUB" pitchFamily="50" charset="-128"/>
          </a:endParaRPr>
        </a:p>
      </dgm:t>
    </dgm:pt>
    <dgm:pt modelId="{C144258E-6D08-4587-BFA2-B73B8F27D94D}" type="parTrans" cxnId="{C4474382-48BB-4C23-8D4B-A196D77751C0}">
      <dgm:prSet/>
      <dgm:spPr/>
      <dgm:t>
        <a:bodyPr/>
        <a:lstStyle/>
        <a:p>
          <a:endParaRPr kumimoji="1" lang="ja-JP" altLang="en-US"/>
        </a:p>
      </dgm:t>
    </dgm:pt>
    <dgm:pt modelId="{D3E473A2-0DAD-47A6-BEDB-41798CF3663A}" type="sibTrans" cxnId="{C4474382-48BB-4C23-8D4B-A196D77751C0}">
      <dgm:prSet/>
      <dgm:spPr/>
      <dgm:t>
        <a:bodyPr/>
        <a:lstStyle/>
        <a:p>
          <a:endParaRPr kumimoji="1" lang="ja-JP" altLang="en-US"/>
        </a:p>
      </dgm:t>
    </dgm:pt>
    <dgm:pt modelId="{80984B7E-C590-4DFD-9D12-777D26370E2F}">
      <dgm:prSet phldrT="[テキスト]" custT="1"/>
      <dgm:spPr/>
      <dgm:t>
        <a:bodyPr/>
        <a:lstStyle/>
        <a:p>
          <a:r>
            <a:rPr kumimoji="1" lang="en-US" altLang="ja-JP" sz="1600" dirty="0" smtClean="0">
              <a:latin typeface="HGP創英角ｺﾞｼｯｸUB" pitchFamily="50" charset="-128"/>
              <a:ea typeface="HGP創英角ｺﾞｼｯｸUB" pitchFamily="50" charset="-128"/>
            </a:rPr>
            <a:t>1,000</a:t>
          </a:r>
          <a:r>
            <a:rPr kumimoji="1" lang="ja-JP" altLang="en-US" sz="1600" dirty="0" smtClean="0">
              <a:latin typeface="HGP創英角ｺﾞｼｯｸUB" pitchFamily="50" charset="-128"/>
              <a:ea typeface="HGP創英角ｺﾞｼｯｸUB" pitchFamily="50" charset="-128"/>
            </a:rPr>
            <a:t>～</a:t>
          </a:r>
          <a:r>
            <a:rPr kumimoji="1" lang="en-US" altLang="ja-JP" sz="1600" dirty="0" smtClean="0">
              <a:latin typeface="HGP創英角ｺﾞｼｯｸUB" pitchFamily="50" charset="-128"/>
              <a:ea typeface="HGP創英角ｺﾞｼｯｸUB" pitchFamily="50" charset="-128"/>
            </a:rPr>
            <a:t>1,999</a:t>
          </a:r>
          <a:r>
            <a:rPr kumimoji="1" lang="ja-JP" altLang="en-US" sz="1600" dirty="0" smtClean="0">
              <a:latin typeface="HGP創英角ｺﾞｼｯｸUB" pitchFamily="50" charset="-128"/>
              <a:ea typeface="HGP創英角ｺﾞｼｯｸUB" pitchFamily="50" charset="-128"/>
            </a:rPr>
            <a:t>ポイント</a:t>
          </a:r>
          <a:endParaRPr kumimoji="1" lang="ja-JP" altLang="en-US" sz="1600" dirty="0">
            <a:latin typeface="HGP創英角ｺﾞｼｯｸUB" pitchFamily="50" charset="-128"/>
            <a:ea typeface="HGP創英角ｺﾞｼｯｸUB" pitchFamily="50" charset="-128"/>
          </a:endParaRPr>
        </a:p>
      </dgm:t>
    </dgm:pt>
    <dgm:pt modelId="{E1BC70BB-54F2-4763-8B2D-A1C9335E5931}" type="parTrans" cxnId="{F8FB6316-C25A-4BD4-A353-A0A0C5FF4D74}">
      <dgm:prSet/>
      <dgm:spPr/>
      <dgm:t>
        <a:bodyPr/>
        <a:lstStyle/>
        <a:p>
          <a:endParaRPr kumimoji="1" lang="ja-JP" altLang="en-US"/>
        </a:p>
      </dgm:t>
    </dgm:pt>
    <dgm:pt modelId="{AA20CBEE-8EB3-4995-83E0-B4AE8017D6FB}" type="sibTrans" cxnId="{F8FB6316-C25A-4BD4-A353-A0A0C5FF4D74}">
      <dgm:prSet/>
      <dgm:spPr/>
      <dgm:t>
        <a:bodyPr/>
        <a:lstStyle/>
        <a:p>
          <a:endParaRPr kumimoji="1" lang="ja-JP" altLang="en-US"/>
        </a:p>
      </dgm:t>
    </dgm:pt>
    <dgm:pt modelId="{7EEA1513-71C6-48B8-AA0E-A9D1452894DD}">
      <dgm:prSet phldrT="[テキスト]" custT="1"/>
      <dgm:spPr/>
      <dgm:t>
        <a:bodyPr/>
        <a:lstStyle/>
        <a:p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レンタル料金 </a:t>
          </a:r>
          <a:r>
            <a:rPr kumimoji="1" lang="en-US" altLang="ja-JP" sz="1800" dirty="0" smtClean="0">
              <a:latin typeface="HGP創英角ｺﾞｼｯｸUB" pitchFamily="50" charset="-128"/>
              <a:ea typeface="HGP創英角ｺﾞｼｯｸUB" pitchFamily="50" charset="-128"/>
            </a:rPr>
            <a:t>10</a:t>
          </a:r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％</a:t>
          </a:r>
          <a:r>
            <a:rPr kumimoji="1" lang="en-US" altLang="ja-JP" sz="1800" dirty="0" smtClean="0">
              <a:latin typeface="HGP創英角ｺﾞｼｯｸUB" pitchFamily="50" charset="-128"/>
              <a:ea typeface="HGP創英角ｺﾞｼｯｸUB" pitchFamily="50" charset="-128"/>
            </a:rPr>
            <a:t>OFF</a:t>
          </a:r>
          <a:endParaRPr kumimoji="1" lang="ja-JP" altLang="en-US" sz="1800" dirty="0">
            <a:latin typeface="HGP創英角ｺﾞｼｯｸUB" pitchFamily="50" charset="-128"/>
            <a:ea typeface="HGP創英角ｺﾞｼｯｸUB" pitchFamily="50" charset="-128"/>
          </a:endParaRPr>
        </a:p>
      </dgm:t>
    </dgm:pt>
    <dgm:pt modelId="{8D514BC6-F2F6-46DF-BF31-9E3BFEFE1B0F}" type="parTrans" cxnId="{5E9EE34D-5914-4F65-881C-AD5C0AA41B52}">
      <dgm:prSet/>
      <dgm:spPr/>
      <dgm:t>
        <a:bodyPr/>
        <a:lstStyle/>
        <a:p>
          <a:endParaRPr kumimoji="1" lang="ja-JP" altLang="en-US"/>
        </a:p>
      </dgm:t>
    </dgm:pt>
    <dgm:pt modelId="{6D6CCC95-3D28-4311-B5E0-B02604925744}" type="sibTrans" cxnId="{5E9EE34D-5914-4F65-881C-AD5C0AA41B52}">
      <dgm:prSet/>
      <dgm:spPr/>
      <dgm:t>
        <a:bodyPr/>
        <a:lstStyle/>
        <a:p>
          <a:endParaRPr kumimoji="1" lang="ja-JP" altLang="en-US"/>
        </a:p>
      </dgm:t>
    </dgm:pt>
    <dgm:pt modelId="{DC890672-CF28-4EB0-924C-905D4C401BE5}">
      <dgm:prSet phldrT="[テキスト]" custT="1"/>
      <dgm:spPr/>
      <dgm:t>
        <a:bodyPr/>
        <a:lstStyle/>
        <a:p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販売割引 なし</a:t>
          </a:r>
          <a:endParaRPr kumimoji="1" lang="ja-JP" altLang="en-US" sz="1800" dirty="0">
            <a:latin typeface="HGP創英角ｺﾞｼｯｸUB" pitchFamily="50" charset="-128"/>
            <a:ea typeface="HGP創英角ｺﾞｼｯｸUB" pitchFamily="50" charset="-128"/>
          </a:endParaRPr>
        </a:p>
      </dgm:t>
    </dgm:pt>
    <dgm:pt modelId="{0B9A2829-4CB3-45B0-855B-BCCDFDEF484B}" type="parTrans" cxnId="{024439CB-ECDF-4D93-A1D6-B24B4C6338F9}">
      <dgm:prSet/>
      <dgm:spPr/>
      <dgm:t>
        <a:bodyPr/>
        <a:lstStyle/>
        <a:p>
          <a:endParaRPr kumimoji="1" lang="ja-JP" altLang="en-US"/>
        </a:p>
      </dgm:t>
    </dgm:pt>
    <dgm:pt modelId="{CE4980B5-78D3-4AC4-A6C9-61421451B578}" type="sibTrans" cxnId="{024439CB-ECDF-4D93-A1D6-B24B4C6338F9}">
      <dgm:prSet/>
      <dgm:spPr/>
      <dgm:t>
        <a:bodyPr/>
        <a:lstStyle/>
        <a:p>
          <a:endParaRPr kumimoji="1" lang="ja-JP" altLang="en-US"/>
        </a:p>
      </dgm:t>
    </dgm:pt>
    <dgm:pt modelId="{E5921271-23C9-4AAC-B0A5-82A84A1AA474}">
      <dgm:prSet phldrT="[テキスト]" custT="1"/>
      <dgm:spPr/>
      <dgm:t>
        <a:bodyPr/>
        <a:lstStyle/>
        <a:p>
          <a:r>
            <a:rPr kumimoji="1" lang="en-US" altLang="ja-JP" sz="1600" dirty="0" smtClean="0">
              <a:latin typeface="HGP創英角ｺﾞｼｯｸUB" pitchFamily="50" charset="-128"/>
              <a:ea typeface="HGP創英角ｺﾞｼｯｸUB" pitchFamily="50" charset="-128"/>
            </a:rPr>
            <a:t>2,000</a:t>
          </a:r>
          <a:r>
            <a:rPr kumimoji="1" lang="ja-JP" altLang="en-US" sz="1600" dirty="0" smtClean="0">
              <a:latin typeface="HGP創英角ｺﾞｼｯｸUB" pitchFamily="50" charset="-128"/>
              <a:ea typeface="HGP創英角ｺﾞｼｯｸUB" pitchFamily="50" charset="-128"/>
            </a:rPr>
            <a:t>～</a:t>
          </a:r>
          <a:r>
            <a:rPr kumimoji="1" lang="en-US" altLang="ja-JP" sz="1600" dirty="0" smtClean="0">
              <a:latin typeface="HGP創英角ｺﾞｼｯｸUB" pitchFamily="50" charset="-128"/>
              <a:ea typeface="HGP創英角ｺﾞｼｯｸUB" pitchFamily="50" charset="-128"/>
            </a:rPr>
            <a:t>2,999</a:t>
          </a:r>
          <a:r>
            <a:rPr kumimoji="1" lang="ja-JP" altLang="en-US" sz="1600" dirty="0" smtClean="0">
              <a:latin typeface="HGP創英角ｺﾞｼｯｸUB" pitchFamily="50" charset="-128"/>
              <a:ea typeface="HGP創英角ｺﾞｼｯｸUB" pitchFamily="50" charset="-128"/>
            </a:rPr>
            <a:t>ポイント</a:t>
          </a:r>
          <a:endParaRPr kumimoji="1" lang="ja-JP" altLang="en-US" sz="1600" dirty="0">
            <a:latin typeface="HGP創英角ｺﾞｼｯｸUB" pitchFamily="50" charset="-128"/>
            <a:ea typeface="HGP創英角ｺﾞｼｯｸUB" pitchFamily="50" charset="-128"/>
          </a:endParaRPr>
        </a:p>
      </dgm:t>
    </dgm:pt>
    <dgm:pt modelId="{76BF4AE5-240D-4B69-A4F9-2979875EF723}" type="parTrans" cxnId="{17115EC7-4F96-40A6-ACD8-2A2DF71FA761}">
      <dgm:prSet/>
      <dgm:spPr/>
      <dgm:t>
        <a:bodyPr/>
        <a:lstStyle/>
        <a:p>
          <a:endParaRPr kumimoji="1" lang="ja-JP" altLang="en-US"/>
        </a:p>
      </dgm:t>
    </dgm:pt>
    <dgm:pt modelId="{D5E97010-0E43-473D-A4C4-426039B5BD28}" type="sibTrans" cxnId="{17115EC7-4F96-40A6-ACD8-2A2DF71FA761}">
      <dgm:prSet/>
      <dgm:spPr/>
      <dgm:t>
        <a:bodyPr/>
        <a:lstStyle/>
        <a:p>
          <a:endParaRPr kumimoji="1" lang="ja-JP" altLang="en-US"/>
        </a:p>
      </dgm:t>
    </dgm:pt>
    <dgm:pt modelId="{B1B5D624-9CB6-4E44-AD80-2AA5E277105A}">
      <dgm:prSet phldrT="[テキスト]" custT="1"/>
      <dgm:spPr/>
      <dgm:t>
        <a:bodyPr/>
        <a:lstStyle/>
        <a:p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レンタル料金 </a:t>
          </a:r>
          <a:r>
            <a:rPr kumimoji="1" lang="en-US" altLang="ja-JP" sz="1800" dirty="0" smtClean="0">
              <a:latin typeface="HGP創英角ｺﾞｼｯｸUB" pitchFamily="50" charset="-128"/>
              <a:ea typeface="HGP創英角ｺﾞｼｯｸUB" pitchFamily="50" charset="-128"/>
            </a:rPr>
            <a:t>20</a:t>
          </a:r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％</a:t>
          </a:r>
          <a:r>
            <a:rPr kumimoji="1" lang="en-US" altLang="ja-JP" sz="1800" dirty="0" smtClean="0">
              <a:latin typeface="HGP創英角ｺﾞｼｯｸUB" pitchFamily="50" charset="-128"/>
              <a:ea typeface="HGP創英角ｺﾞｼｯｸUB" pitchFamily="50" charset="-128"/>
            </a:rPr>
            <a:t>OFF</a:t>
          </a:r>
          <a:endParaRPr kumimoji="1" lang="ja-JP" altLang="en-US" sz="1800" dirty="0">
            <a:latin typeface="HGP創英角ｺﾞｼｯｸUB" pitchFamily="50" charset="-128"/>
            <a:ea typeface="HGP創英角ｺﾞｼｯｸUB" pitchFamily="50" charset="-128"/>
          </a:endParaRPr>
        </a:p>
      </dgm:t>
    </dgm:pt>
    <dgm:pt modelId="{A2424242-4584-47EC-9A53-AED20C8265B7}" type="parTrans" cxnId="{AC19EF88-10A4-4EAC-A849-17D527426B62}">
      <dgm:prSet/>
      <dgm:spPr/>
      <dgm:t>
        <a:bodyPr/>
        <a:lstStyle/>
        <a:p>
          <a:endParaRPr kumimoji="1" lang="ja-JP" altLang="en-US"/>
        </a:p>
      </dgm:t>
    </dgm:pt>
    <dgm:pt modelId="{491CA1BF-8C8C-46FC-AA5E-4B83AC9E496B}" type="sibTrans" cxnId="{AC19EF88-10A4-4EAC-A849-17D527426B62}">
      <dgm:prSet/>
      <dgm:spPr/>
      <dgm:t>
        <a:bodyPr/>
        <a:lstStyle/>
        <a:p>
          <a:endParaRPr kumimoji="1" lang="ja-JP" altLang="en-US"/>
        </a:p>
      </dgm:t>
    </dgm:pt>
    <dgm:pt modelId="{2402308A-BC5C-4646-95CB-DC0E5F0A3C75}">
      <dgm:prSet phldrT="[テキスト]" custT="1"/>
      <dgm:spPr/>
      <dgm:t>
        <a:bodyPr/>
        <a:lstStyle/>
        <a:p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販売割引 </a:t>
          </a:r>
          <a:r>
            <a:rPr kumimoji="1" lang="en-US" altLang="ja-JP" sz="1800" dirty="0" smtClean="0">
              <a:latin typeface="HGP創英角ｺﾞｼｯｸUB" pitchFamily="50" charset="-128"/>
              <a:ea typeface="HGP創英角ｺﾞｼｯｸUB" pitchFamily="50" charset="-128"/>
            </a:rPr>
            <a:t>5</a:t>
          </a:r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％</a:t>
          </a:r>
          <a:endParaRPr kumimoji="1" lang="ja-JP" altLang="en-US" sz="1800" dirty="0">
            <a:latin typeface="HGP創英角ｺﾞｼｯｸUB" pitchFamily="50" charset="-128"/>
            <a:ea typeface="HGP創英角ｺﾞｼｯｸUB" pitchFamily="50" charset="-128"/>
          </a:endParaRPr>
        </a:p>
      </dgm:t>
    </dgm:pt>
    <dgm:pt modelId="{D1BDB27D-A10F-4794-AB2A-1DC3ED31F13E}" type="parTrans" cxnId="{A1324A79-C0EA-4E13-8A45-3251FD774FE5}">
      <dgm:prSet/>
      <dgm:spPr/>
      <dgm:t>
        <a:bodyPr/>
        <a:lstStyle/>
        <a:p>
          <a:endParaRPr kumimoji="1" lang="ja-JP" altLang="en-US"/>
        </a:p>
      </dgm:t>
    </dgm:pt>
    <dgm:pt modelId="{A3C0A637-F1FA-4B73-B897-E6EC836D2284}" type="sibTrans" cxnId="{A1324A79-C0EA-4E13-8A45-3251FD774FE5}">
      <dgm:prSet/>
      <dgm:spPr/>
      <dgm:t>
        <a:bodyPr/>
        <a:lstStyle/>
        <a:p>
          <a:endParaRPr kumimoji="1" lang="ja-JP" altLang="en-US"/>
        </a:p>
      </dgm:t>
    </dgm:pt>
    <dgm:pt modelId="{B0BDA6D5-5A4F-4456-8823-45308081D2EF}">
      <dgm:prSet custT="1"/>
      <dgm:spPr/>
      <dgm:t>
        <a:bodyPr/>
        <a:lstStyle/>
        <a:p>
          <a:r>
            <a:rPr kumimoji="1" lang="en-US" altLang="ja-JP" sz="1600" dirty="0" smtClean="0">
              <a:latin typeface="HGP創英角ｺﾞｼｯｸUB" pitchFamily="50" charset="-128"/>
              <a:ea typeface="HGP創英角ｺﾞｼｯｸUB" pitchFamily="50" charset="-128"/>
            </a:rPr>
            <a:t>3,000</a:t>
          </a:r>
          <a:r>
            <a:rPr kumimoji="1" lang="ja-JP" altLang="en-US" sz="1600" dirty="0" smtClean="0">
              <a:latin typeface="HGP創英角ｺﾞｼｯｸUB" pitchFamily="50" charset="-128"/>
              <a:ea typeface="HGP創英角ｺﾞｼｯｸUB" pitchFamily="50" charset="-128"/>
            </a:rPr>
            <a:t>ポイント以上</a:t>
          </a:r>
          <a:endParaRPr kumimoji="1" lang="ja-JP" altLang="en-US" sz="1600" dirty="0">
            <a:latin typeface="HGP創英角ｺﾞｼｯｸUB" pitchFamily="50" charset="-128"/>
            <a:ea typeface="HGP創英角ｺﾞｼｯｸUB" pitchFamily="50" charset="-128"/>
          </a:endParaRPr>
        </a:p>
      </dgm:t>
    </dgm:pt>
    <dgm:pt modelId="{22B87392-A7D7-4087-A591-FB8F18D3C5A1}" type="parTrans" cxnId="{BC030685-685E-4849-9998-803C3B0781F0}">
      <dgm:prSet/>
      <dgm:spPr/>
      <dgm:t>
        <a:bodyPr/>
        <a:lstStyle/>
        <a:p>
          <a:endParaRPr kumimoji="1" lang="ja-JP" altLang="en-US"/>
        </a:p>
      </dgm:t>
    </dgm:pt>
    <dgm:pt modelId="{8B877A89-F8F9-44BD-8429-52C56BDB25E7}" type="sibTrans" cxnId="{BC030685-685E-4849-9998-803C3B0781F0}">
      <dgm:prSet/>
      <dgm:spPr/>
      <dgm:t>
        <a:bodyPr/>
        <a:lstStyle/>
        <a:p>
          <a:endParaRPr kumimoji="1" lang="ja-JP" altLang="en-US"/>
        </a:p>
      </dgm:t>
    </dgm:pt>
    <dgm:pt modelId="{C03808B0-6F7B-4C1C-80FD-C3D965AEED2C}">
      <dgm:prSet custT="1"/>
      <dgm:spPr/>
      <dgm:t>
        <a:bodyPr/>
        <a:lstStyle/>
        <a:p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レンタル料金 </a:t>
          </a:r>
          <a:r>
            <a:rPr kumimoji="1" lang="en-US" altLang="ja-JP" sz="1800" dirty="0" smtClean="0">
              <a:latin typeface="HGP創英角ｺﾞｼｯｸUB" pitchFamily="50" charset="-128"/>
              <a:ea typeface="HGP創英角ｺﾞｼｯｸUB" pitchFamily="50" charset="-128"/>
            </a:rPr>
            <a:t>30</a:t>
          </a:r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％</a:t>
          </a:r>
          <a:r>
            <a:rPr kumimoji="1" lang="en-US" altLang="ja-JP" sz="1800" dirty="0" smtClean="0">
              <a:latin typeface="HGP創英角ｺﾞｼｯｸUB" pitchFamily="50" charset="-128"/>
              <a:ea typeface="HGP創英角ｺﾞｼｯｸUB" pitchFamily="50" charset="-128"/>
            </a:rPr>
            <a:t>OFF</a:t>
          </a:r>
          <a:endParaRPr kumimoji="1" lang="ja-JP" altLang="en-US" sz="1800" dirty="0">
            <a:latin typeface="HGP創英角ｺﾞｼｯｸUB" pitchFamily="50" charset="-128"/>
            <a:ea typeface="HGP創英角ｺﾞｼｯｸUB" pitchFamily="50" charset="-128"/>
          </a:endParaRPr>
        </a:p>
      </dgm:t>
    </dgm:pt>
    <dgm:pt modelId="{33967696-BEC5-48F2-A389-798AD6DF6D02}" type="parTrans" cxnId="{910059BB-4324-42B1-A28A-D6D7672F95BD}">
      <dgm:prSet/>
      <dgm:spPr/>
      <dgm:t>
        <a:bodyPr/>
        <a:lstStyle/>
        <a:p>
          <a:endParaRPr kumimoji="1" lang="ja-JP" altLang="en-US"/>
        </a:p>
      </dgm:t>
    </dgm:pt>
    <dgm:pt modelId="{E6DE7E35-8221-4C78-B715-57523648B805}" type="sibTrans" cxnId="{910059BB-4324-42B1-A28A-D6D7672F95BD}">
      <dgm:prSet/>
      <dgm:spPr/>
      <dgm:t>
        <a:bodyPr/>
        <a:lstStyle/>
        <a:p>
          <a:endParaRPr kumimoji="1" lang="ja-JP" altLang="en-US"/>
        </a:p>
      </dgm:t>
    </dgm:pt>
    <dgm:pt modelId="{6E8A9421-A0A5-4267-8D98-BBBD05110ECC}">
      <dgm:prSet custT="1"/>
      <dgm:spPr/>
      <dgm:t>
        <a:bodyPr/>
        <a:lstStyle/>
        <a:p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販売割引 </a:t>
          </a:r>
          <a:r>
            <a:rPr kumimoji="1" lang="en-US" altLang="ja-JP" sz="1800" dirty="0" smtClean="0">
              <a:latin typeface="HGP創英角ｺﾞｼｯｸUB" pitchFamily="50" charset="-128"/>
              <a:ea typeface="HGP創英角ｺﾞｼｯｸUB" pitchFamily="50" charset="-128"/>
            </a:rPr>
            <a:t>10</a:t>
          </a:r>
          <a:r>
            <a:rPr kumimoji="1" lang="ja-JP" altLang="en-US" sz="1800" dirty="0" smtClean="0">
              <a:latin typeface="HGP創英角ｺﾞｼｯｸUB" pitchFamily="50" charset="-128"/>
              <a:ea typeface="HGP創英角ｺﾞｼｯｸUB" pitchFamily="50" charset="-128"/>
            </a:rPr>
            <a:t>％</a:t>
          </a:r>
          <a:endParaRPr kumimoji="1" lang="ja-JP" altLang="en-US" sz="1800" dirty="0">
            <a:latin typeface="HGP創英角ｺﾞｼｯｸUB" pitchFamily="50" charset="-128"/>
            <a:ea typeface="HGP創英角ｺﾞｼｯｸUB" pitchFamily="50" charset="-128"/>
          </a:endParaRPr>
        </a:p>
      </dgm:t>
    </dgm:pt>
    <dgm:pt modelId="{449A5B95-64C3-4977-A2FB-6290C21B952D}" type="parTrans" cxnId="{E53CF934-4949-4EE6-9EA0-DCF069EA1092}">
      <dgm:prSet/>
      <dgm:spPr/>
      <dgm:t>
        <a:bodyPr/>
        <a:lstStyle/>
        <a:p>
          <a:endParaRPr kumimoji="1" lang="ja-JP" altLang="en-US"/>
        </a:p>
      </dgm:t>
    </dgm:pt>
    <dgm:pt modelId="{582D6FA9-8C10-47FE-8E76-FE483F1B195D}" type="sibTrans" cxnId="{E53CF934-4949-4EE6-9EA0-DCF069EA1092}">
      <dgm:prSet/>
      <dgm:spPr/>
      <dgm:t>
        <a:bodyPr/>
        <a:lstStyle/>
        <a:p>
          <a:endParaRPr kumimoji="1" lang="ja-JP" altLang="en-US"/>
        </a:p>
      </dgm:t>
    </dgm:pt>
    <dgm:pt modelId="{B3A51ED2-9A18-4024-853B-CA15A0938B9D}" type="pres">
      <dgm:prSet presAssocID="{618E28E7-608E-4410-B7DD-8B503A2462F8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B5C8C472-EFEF-4B4D-843F-241C2DD8D7A3}" type="pres">
      <dgm:prSet presAssocID="{B0BDA6D5-5A4F-4456-8823-45308081D2EF}" presName="boxAndChildren" presStyleCnt="0"/>
      <dgm:spPr/>
      <dgm:t>
        <a:bodyPr/>
        <a:lstStyle/>
        <a:p>
          <a:endParaRPr kumimoji="1" lang="ja-JP" altLang="en-US"/>
        </a:p>
      </dgm:t>
    </dgm:pt>
    <dgm:pt modelId="{FC68FAA0-A4EE-4FF0-8AAD-4F9CE4F1C233}" type="pres">
      <dgm:prSet presAssocID="{B0BDA6D5-5A4F-4456-8823-45308081D2EF}" presName="parentTextBox" presStyleLbl="node1" presStyleIdx="0" presStyleCnt="4"/>
      <dgm:spPr/>
      <dgm:t>
        <a:bodyPr/>
        <a:lstStyle/>
        <a:p>
          <a:endParaRPr kumimoji="1" lang="ja-JP" altLang="en-US"/>
        </a:p>
      </dgm:t>
    </dgm:pt>
    <dgm:pt modelId="{6732FB5B-109E-435D-9C4E-5D8B21DFCD47}" type="pres">
      <dgm:prSet presAssocID="{B0BDA6D5-5A4F-4456-8823-45308081D2EF}" presName="entireBox" presStyleLbl="node1" presStyleIdx="0" presStyleCnt="4"/>
      <dgm:spPr/>
      <dgm:t>
        <a:bodyPr/>
        <a:lstStyle/>
        <a:p>
          <a:endParaRPr kumimoji="1" lang="ja-JP" altLang="en-US"/>
        </a:p>
      </dgm:t>
    </dgm:pt>
    <dgm:pt modelId="{BAD756BD-1773-44D9-B47D-CF92DAA781A9}" type="pres">
      <dgm:prSet presAssocID="{B0BDA6D5-5A4F-4456-8823-45308081D2EF}" presName="descendantBox" presStyleCnt="0"/>
      <dgm:spPr/>
      <dgm:t>
        <a:bodyPr/>
        <a:lstStyle/>
        <a:p>
          <a:endParaRPr kumimoji="1" lang="ja-JP" altLang="en-US"/>
        </a:p>
      </dgm:t>
    </dgm:pt>
    <dgm:pt modelId="{7DB658C5-0A2F-4A18-A08D-D2B32999D5D0}" type="pres">
      <dgm:prSet presAssocID="{C03808B0-6F7B-4C1C-80FD-C3D965AEED2C}" presName="childTextBox" presStyleLbl="fgAccFollowNode1" presStyleIdx="0" presStyleCnt="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EA17B7E-8B00-4C72-9ADD-AEA610262BD6}" type="pres">
      <dgm:prSet presAssocID="{6E8A9421-A0A5-4267-8D98-BBBD05110ECC}" presName="childTextBox" presStyleLbl="fgAccFollowNode1" presStyleIdx="1" presStyleCnt="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33EB6CA8-96CF-4EB9-8342-D640556CC78C}" type="pres">
      <dgm:prSet presAssocID="{D5E97010-0E43-473D-A4C4-426039B5BD28}" presName="sp" presStyleCnt="0"/>
      <dgm:spPr/>
      <dgm:t>
        <a:bodyPr/>
        <a:lstStyle/>
        <a:p>
          <a:endParaRPr kumimoji="1" lang="ja-JP" altLang="en-US"/>
        </a:p>
      </dgm:t>
    </dgm:pt>
    <dgm:pt modelId="{00AF558F-2A3E-4895-A86C-77108C5497EC}" type="pres">
      <dgm:prSet presAssocID="{E5921271-23C9-4AAC-B0A5-82A84A1AA474}" presName="arrowAndChildren" presStyleCnt="0"/>
      <dgm:spPr/>
      <dgm:t>
        <a:bodyPr/>
        <a:lstStyle/>
        <a:p>
          <a:endParaRPr kumimoji="1" lang="ja-JP" altLang="en-US"/>
        </a:p>
      </dgm:t>
    </dgm:pt>
    <dgm:pt modelId="{DCE1FB9F-7639-4D4D-9F61-3B2C5D6700F5}" type="pres">
      <dgm:prSet presAssocID="{E5921271-23C9-4AAC-B0A5-82A84A1AA474}" presName="parentTextArrow" presStyleLbl="node1" presStyleIdx="0" presStyleCnt="4"/>
      <dgm:spPr/>
      <dgm:t>
        <a:bodyPr/>
        <a:lstStyle/>
        <a:p>
          <a:endParaRPr kumimoji="1" lang="ja-JP" altLang="en-US"/>
        </a:p>
      </dgm:t>
    </dgm:pt>
    <dgm:pt modelId="{01460869-4309-48B3-A2D9-70F965245B76}" type="pres">
      <dgm:prSet presAssocID="{E5921271-23C9-4AAC-B0A5-82A84A1AA474}" presName="arrow" presStyleLbl="node1" presStyleIdx="1" presStyleCnt="4"/>
      <dgm:spPr/>
      <dgm:t>
        <a:bodyPr/>
        <a:lstStyle/>
        <a:p>
          <a:endParaRPr kumimoji="1" lang="ja-JP" altLang="en-US"/>
        </a:p>
      </dgm:t>
    </dgm:pt>
    <dgm:pt modelId="{D45987BA-A767-46E8-AA14-F661F3BA6740}" type="pres">
      <dgm:prSet presAssocID="{E5921271-23C9-4AAC-B0A5-82A84A1AA474}" presName="descendantArrow" presStyleCnt="0"/>
      <dgm:spPr/>
      <dgm:t>
        <a:bodyPr/>
        <a:lstStyle/>
        <a:p>
          <a:endParaRPr kumimoji="1" lang="ja-JP" altLang="en-US"/>
        </a:p>
      </dgm:t>
    </dgm:pt>
    <dgm:pt modelId="{7F67F8C8-F065-4F1B-BD33-D74683D0C301}" type="pres">
      <dgm:prSet presAssocID="{B1B5D624-9CB6-4E44-AD80-2AA5E277105A}" presName="childTextArrow" presStyleLbl="fgAccFollowNode1" presStyleIdx="2" presStyleCnt="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2386DA9-F72D-4D87-812E-5F8B191ADD7C}" type="pres">
      <dgm:prSet presAssocID="{2402308A-BC5C-4646-95CB-DC0E5F0A3C75}" presName="childTextArrow" presStyleLbl="fgAccFollowNode1" presStyleIdx="3" presStyleCnt="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D711F84D-8E3A-4CA9-8627-8FAADB6AB12F}" type="pres">
      <dgm:prSet presAssocID="{AA20CBEE-8EB3-4995-83E0-B4AE8017D6FB}" presName="sp" presStyleCnt="0"/>
      <dgm:spPr/>
      <dgm:t>
        <a:bodyPr/>
        <a:lstStyle/>
        <a:p>
          <a:endParaRPr kumimoji="1" lang="ja-JP" altLang="en-US"/>
        </a:p>
      </dgm:t>
    </dgm:pt>
    <dgm:pt modelId="{0E862FCB-8B3F-4323-B3A0-914A0E23907C}" type="pres">
      <dgm:prSet presAssocID="{80984B7E-C590-4DFD-9D12-777D26370E2F}" presName="arrowAndChildren" presStyleCnt="0"/>
      <dgm:spPr/>
      <dgm:t>
        <a:bodyPr/>
        <a:lstStyle/>
        <a:p>
          <a:endParaRPr kumimoji="1" lang="ja-JP" altLang="en-US"/>
        </a:p>
      </dgm:t>
    </dgm:pt>
    <dgm:pt modelId="{2D3C8C27-9D67-49EF-8FA7-D6C3C72A1DDF}" type="pres">
      <dgm:prSet presAssocID="{80984B7E-C590-4DFD-9D12-777D26370E2F}" presName="parentTextArrow" presStyleLbl="node1" presStyleIdx="1" presStyleCnt="4"/>
      <dgm:spPr/>
      <dgm:t>
        <a:bodyPr/>
        <a:lstStyle/>
        <a:p>
          <a:endParaRPr kumimoji="1" lang="ja-JP" altLang="en-US"/>
        </a:p>
      </dgm:t>
    </dgm:pt>
    <dgm:pt modelId="{28E3CE33-64F9-46B7-8782-09219B420184}" type="pres">
      <dgm:prSet presAssocID="{80984B7E-C590-4DFD-9D12-777D26370E2F}" presName="arrow" presStyleLbl="node1" presStyleIdx="2" presStyleCnt="4"/>
      <dgm:spPr/>
      <dgm:t>
        <a:bodyPr/>
        <a:lstStyle/>
        <a:p>
          <a:endParaRPr kumimoji="1" lang="ja-JP" altLang="en-US"/>
        </a:p>
      </dgm:t>
    </dgm:pt>
    <dgm:pt modelId="{313607E6-302F-4EBD-B0AA-35E1381B06BE}" type="pres">
      <dgm:prSet presAssocID="{80984B7E-C590-4DFD-9D12-777D26370E2F}" presName="descendantArrow" presStyleCnt="0"/>
      <dgm:spPr/>
      <dgm:t>
        <a:bodyPr/>
        <a:lstStyle/>
        <a:p>
          <a:endParaRPr kumimoji="1" lang="ja-JP" altLang="en-US"/>
        </a:p>
      </dgm:t>
    </dgm:pt>
    <dgm:pt modelId="{EB2DCF1A-00DD-4F6B-BB96-57E7E9EFCC56}" type="pres">
      <dgm:prSet presAssocID="{7EEA1513-71C6-48B8-AA0E-A9D1452894DD}" presName="childTextArrow" presStyleLbl="fgAccFollowNode1" presStyleIdx="4" presStyleCnt="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2BCCC19-43A2-46D7-8D4C-20351F4BF6A5}" type="pres">
      <dgm:prSet presAssocID="{DC890672-CF28-4EB0-924C-905D4C401BE5}" presName="childTextArrow" presStyleLbl="fgAccFollowNode1" presStyleIdx="5" presStyleCnt="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5A3072A-E3FC-4019-A820-1AB420079024}" type="pres">
      <dgm:prSet presAssocID="{E019647B-D5B0-4E36-A353-4A73C8EB0961}" presName="sp" presStyleCnt="0"/>
      <dgm:spPr/>
      <dgm:t>
        <a:bodyPr/>
        <a:lstStyle/>
        <a:p>
          <a:endParaRPr kumimoji="1" lang="ja-JP" altLang="en-US"/>
        </a:p>
      </dgm:t>
    </dgm:pt>
    <dgm:pt modelId="{C6C5B186-8FA1-433F-811F-E6281C94E7F4}" type="pres">
      <dgm:prSet presAssocID="{82F37071-FAAC-4BCB-8470-D87CCBFB2567}" presName="arrowAndChildren" presStyleCnt="0"/>
      <dgm:spPr/>
      <dgm:t>
        <a:bodyPr/>
        <a:lstStyle/>
        <a:p>
          <a:endParaRPr kumimoji="1" lang="ja-JP" altLang="en-US"/>
        </a:p>
      </dgm:t>
    </dgm:pt>
    <dgm:pt modelId="{A7F6DE35-F481-4CC8-9548-F273CFF2D2F8}" type="pres">
      <dgm:prSet presAssocID="{82F37071-FAAC-4BCB-8470-D87CCBFB2567}" presName="parentTextArrow" presStyleLbl="node1" presStyleIdx="2" presStyleCnt="4"/>
      <dgm:spPr/>
      <dgm:t>
        <a:bodyPr/>
        <a:lstStyle/>
        <a:p>
          <a:endParaRPr kumimoji="1" lang="ja-JP" altLang="en-US"/>
        </a:p>
      </dgm:t>
    </dgm:pt>
    <dgm:pt modelId="{223AEBEF-9DB1-4F39-9770-1EFC8AE1115F}" type="pres">
      <dgm:prSet presAssocID="{82F37071-FAAC-4BCB-8470-D87CCBFB2567}" presName="arrow" presStyleLbl="node1" presStyleIdx="3" presStyleCnt="4" custLinFactNeighborY="-5596"/>
      <dgm:spPr/>
      <dgm:t>
        <a:bodyPr/>
        <a:lstStyle/>
        <a:p>
          <a:endParaRPr kumimoji="1" lang="ja-JP" altLang="en-US"/>
        </a:p>
      </dgm:t>
    </dgm:pt>
    <dgm:pt modelId="{FB7E6C1F-39A3-4614-ADDC-A57DE772F631}" type="pres">
      <dgm:prSet presAssocID="{82F37071-FAAC-4BCB-8470-D87CCBFB2567}" presName="descendantArrow" presStyleCnt="0"/>
      <dgm:spPr/>
      <dgm:t>
        <a:bodyPr/>
        <a:lstStyle/>
        <a:p>
          <a:endParaRPr kumimoji="1" lang="ja-JP" altLang="en-US"/>
        </a:p>
      </dgm:t>
    </dgm:pt>
    <dgm:pt modelId="{E2F29533-4413-44C4-B321-AA743207E2D6}" type="pres">
      <dgm:prSet presAssocID="{AF8BC429-9A58-4B49-A797-487491375E07}" presName="childTextArrow" presStyleLbl="fgAccFollowNode1" presStyleIdx="6" presStyleCnt="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4BF75112-1B34-4E02-A39F-42A6FBF4CB7E}" srcId="{618E28E7-608E-4410-B7DD-8B503A2462F8}" destId="{82F37071-FAAC-4BCB-8470-D87CCBFB2567}" srcOrd="0" destOrd="0" parTransId="{6E6FA94B-EEEA-4746-AA40-24FEF3634C33}" sibTransId="{E019647B-D5B0-4E36-A353-4A73C8EB0961}"/>
    <dgm:cxn modelId="{5E9EE34D-5914-4F65-881C-AD5C0AA41B52}" srcId="{80984B7E-C590-4DFD-9D12-777D26370E2F}" destId="{7EEA1513-71C6-48B8-AA0E-A9D1452894DD}" srcOrd="0" destOrd="0" parTransId="{8D514BC6-F2F6-46DF-BF31-9E3BFEFE1B0F}" sibTransId="{6D6CCC95-3D28-4311-B5E0-B02604925744}"/>
    <dgm:cxn modelId="{1CB7A4DD-FAEC-4476-B079-AA12057BAFB9}" type="presOf" srcId="{B1B5D624-9CB6-4E44-AD80-2AA5E277105A}" destId="{7F67F8C8-F065-4F1B-BD33-D74683D0C301}" srcOrd="0" destOrd="0" presId="urn:microsoft.com/office/officeart/2005/8/layout/process4"/>
    <dgm:cxn modelId="{E53CF934-4949-4EE6-9EA0-DCF069EA1092}" srcId="{B0BDA6D5-5A4F-4456-8823-45308081D2EF}" destId="{6E8A9421-A0A5-4267-8D98-BBBD05110ECC}" srcOrd="1" destOrd="0" parTransId="{449A5B95-64C3-4977-A2FB-6290C21B952D}" sibTransId="{582D6FA9-8C10-47FE-8E76-FE483F1B195D}"/>
    <dgm:cxn modelId="{A1324A79-C0EA-4E13-8A45-3251FD774FE5}" srcId="{E5921271-23C9-4AAC-B0A5-82A84A1AA474}" destId="{2402308A-BC5C-4646-95CB-DC0E5F0A3C75}" srcOrd="1" destOrd="0" parTransId="{D1BDB27D-A10F-4794-AB2A-1DC3ED31F13E}" sibTransId="{A3C0A637-F1FA-4B73-B897-E6EC836D2284}"/>
    <dgm:cxn modelId="{00E55EFE-6B3A-4883-8196-66EEFB39A550}" type="presOf" srcId="{7EEA1513-71C6-48B8-AA0E-A9D1452894DD}" destId="{EB2DCF1A-00DD-4F6B-BB96-57E7E9EFCC56}" srcOrd="0" destOrd="0" presId="urn:microsoft.com/office/officeart/2005/8/layout/process4"/>
    <dgm:cxn modelId="{BC030685-685E-4849-9998-803C3B0781F0}" srcId="{618E28E7-608E-4410-B7DD-8B503A2462F8}" destId="{B0BDA6D5-5A4F-4456-8823-45308081D2EF}" srcOrd="3" destOrd="0" parTransId="{22B87392-A7D7-4087-A591-FB8F18D3C5A1}" sibTransId="{8B877A89-F8F9-44BD-8429-52C56BDB25E7}"/>
    <dgm:cxn modelId="{AC19EF88-10A4-4EAC-A849-17D527426B62}" srcId="{E5921271-23C9-4AAC-B0A5-82A84A1AA474}" destId="{B1B5D624-9CB6-4E44-AD80-2AA5E277105A}" srcOrd="0" destOrd="0" parTransId="{A2424242-4584-47EC-9A53-AED20C8265B7}" sibTransId="{491CA1BF-8C8C-46FC-AA5E-4B83AC9E496B}"/>
    <dgm:cxn modelId="{D0A8222C-6324-4B42-AB85-859CB4160508}" type="presOf" srcId="{82F37071-FAAC-4BCB-8470-D87CCBFB2567}" destId="{223AEBEF-9DB1-4F39-9770-1EFC8AE1115F}" srcOrd="1" destOrd="0" presId="urn:microsoft.com/office/officeart/2005/8/layout/process4"/>
    <dgm:cxn modelId="{17115EC7-4F96-40A6-ACD8-2A2DF71FA761}" srcId="{618E28E7-608E-4410-B7DD-8B503A2462F8}" destId="{E5921271-23C9-4AAC-B0A5-82A84A1AA474}" srcOrd="2" destOrd="0" parTransId="{76BF4AE5-240D-4B69-A4F9-2979875EF723}" sibTransId="{D5E97010-0E43-473D-A4C4-426039B5BD28}"/>
    <dgm:cxn modelId="{78BA0B34-B0B8-4080-B1DC-80F49A0E8D35}" type="presOf" srcId="{2402308A-BC5C-4646-95CB-DC0E5F0A3C75}" destId="{C2386DA9-F72D-4D87-812E-5F8B191ADD7C}" srcOrd="0" destOrd="0" presId="urn:microsoft.com/office/officeart/2005/8/layout/process4"/>
    <dgm:cxn modelId="{01DD1141-A0AB-43F1-A142-0A1B609E463C}" type="presOf" srcId="{618E28E7-608E-4410-B7DD-8B503A2462F8}" destId="{B3A51ED2-9A18-4024-853B-CA15A0938B9D}" srcOrd="0" destOrd="0" presId="urn:microsoft.com/office/officeart/2005/8/layout/process4"/>
    <dgm:cxn modelId="{F4C6AD89-1BDF-44E9-8AF3-D97AFD434ACF}" type="presOf" srcId="{AF8BC429-9A58-4B49-A797-487491375E07}" destId="{E2F29533-4413-44C4-B321-AA743207E2D6}" srcOrd="0" destOrd="0" presId="urn:microsoft.com/office/officeart/2005/8/layout/process4"/>
    <dgm:cxn modelId="{7967EEDC-BBDE-4D92-A68D-123905D453C2}" type="presOf" srcId="{B0BDA6D5-5A4F-4456-8823-45308081D2EF}" destId="{6732FB5B-109E-435D-9C4E-5D8B21DFCD47}" srcOrd="1" destOrd="0" presId="urn:microsoft.com/office/officeart/2005/8/layout/process4"/>
    <dgm:cxn modelId="{5FEF7BE7-0F96-43D8-B90F-90EF8A6BD513}" type="presOf" srcId="{E5921271-23C9-4AAC-B0A5-82A84A1AA474}" destId="{01460869-4309-48B3-A2D9-70F965245B76}" srcOrd="1" destOrd="0" presId="urn:microsoft.com/office/officeart/2005/8/layout/process4"/>
    <dgm:cxn modelId="{F8FB6316-C25A-4BD4-A353-A0A0C5FF4D74}" srcId="{618E28E7-608E-4410-B7DD-8B503A2462F8}" destId="{80984B7E-C590-4DFD-9D12-777D26370E2F}" srcOrd="1" destOrd="0" parTransId="{E1BC70BB-54F2-4763-8B2D-A1C9335E5931}" sibTransId="{AA20CBEE-8EB3-4995-83E0-B4AE8017D6FB}"/>
    <dgm:cxn modelId="{77401D48-0408-4435-8021-97F865AF64A5}" type="presOf" srcId="{B0BDA6D5-5A4F-4456-8823-45308081D2EF}" destId="{FC68FAA0-A4EE-4FF0-8AAD-4F9CE4F1C233}" srcOrd="0" destOrd="0" presId="urn:microsoft.com/office/officeart/2005/8/layout/process4"/>
    <dgm:cxn modelId="{C4474382-48BB-4C23-8D4B-A196D77751C0}" srcId="{82F37071-FAAC-4BCB-8470-D87CCBFB2567}" destId="{AF8BC429-9A58-4B49-A797-487491375E07}" srcOrd="0" destOrd="0" parTransId="{C144258E-6D08-4587-BFA2-B73B8F27D94D}" sibTransId="{D3E473A2-0DAD-47A6-BEDB-41798CF3663A}"/>
    <dgm:cxn modelId="{890398F5-90F6-4F2E-A470-A2A09B471F60}" type="presOf" srcId="{6E8A9421-A0A5-4267-8D98-BBBD05110ECC}" destId="{3EA17B7E-8B00-4C72-9ADD-AEA610262BD6}" srcOrd="0" destOrd="0" presId="urn:microsoft.com/office/officeart/2005/8/layout/process4"/>
    <dgm:cxn modelId="{A223D2B6-6EBD-48E7-A00E-E9AFA695EA97}" type="presOf" srcId="{E5921271-23C9-4AAC-B0A5-82A84A1AA474}" destId="{DCE1FB9F-7639-4D4D-9F61-3B2C5D6700F5}" srcOrd="0" destOrd="0" presId="urn:microsoft.com/office/officeart/2005/8/layout/process4"/>
    <dgm:cxn modelId="{F0111BB0-AA1C-44C8-9239-B5A6F8DAFA14}" type="presOf" srcId="{82F37071-FAAC-4BCB-8470-D87CCBFB2567}" destId="{A7F6DE35-F481-4CC8-9548-F273CFF2D2F8}" srcOrd="0" destOrd="0" presId="urn:microsoft.com/office/officeart/2005/8/layout/process4"/>
    <dgm:cxn modelId="{C03EA1C2-D416-4CA4-B1DB-F8C10A615A85}" type="presOf" srcId="{DC890672-CF28-4EB0-924C-905D4C401BE5}" destId="{12BCCC19-43A2-46D7-8D4C-20351F4BF6A5}" srcOrd="0" destOrd="0" presId="urn:microsoft.com/office/officeart/2005/8/layout/process4"/>
    <dgm:cxn modelId="{97908A33-061B-4752-9A16-5E5CE19A4B44}" type="presOf" srcId="{C03808B0-6F7B-4C1C-80FD-C3D965AEED2C}" destId="{7DB658C5-0A2F-4A18-A08D-D2B32999D5D0}" srcOrd="0" destOrd="0" presId="urn:microsoft.com/office/officeart/2005/8/layout/process4"/>
    <dgm:cxn modelId="{750C4775-1531-471E-9777-E67F70E2DA9D}" type="presOf" srcId="{80984B7E-C590-4DFD-9D12-777D26370E2F}" destId="{28E3CE33-64F9-46B7-8782-09219B420184}" srcOrd="1" destOrd="0" presId="urn:microsoft.com/office/officeart/2005/8/layout/process4"/>
    <dgm:cxn modelId="{B0B1CA57-522A-4871-9DE5-E87FC18DCF52}" type="presOf" srcId="{80984B7E-C590-4DFD-9D12-777D26370E2F}" destId="{2D3C8C27-9D67-49EF-8FA7-D6C3C72A1DDF}" srcOrd="0" destOrd="0" presId="urn:microsoft.com/office/officeart/2005/8/layout/process4"/>
    <dgm:cxn modelId="{024439CB-ECDF-4D93-A1D6-B24B4C6338F9}" srcId="{80984B7E-C590-4DFD-9D12-777D26370E2F}" destId="{DC890672-CF28-4EB0-924C-905D4C401BE5}" srcOrd="1" destOrd="0" parTransId="{0B9A2829-4CB3-45B0-855B-BCCDFDEF484B}" sibTransId="{CE4980B5-78D3-4AC4-A6C9-61421451B578}"/>
    <dgm:cxn modelId="{910059BB-4324-42B1-A28A-D6D7672F95BD}" srcId="{B0BDA6D5-5A4F-4456-8823-45308081D2EF}" destId="{C03808B0-6F7B-4C1C-80FD-C3D965AEED2C}" srcOrd="0" destOrd="0" parTransId="{33967696-BEC5-48F2-A389-798AD6DF6D02}" sibTransId="{E6DE7E35-8221-4C78-B715-57523648B805}"/>
    <dgm:cxn modelId="{4ED6FEED-23AF-45FF-AE46-6CF8F2AD9325}" type="presParOf" srcId="{B3A51ED2-9A18-4024-853B-CA15A0938B9D}" destId="{B5C8C472-EFEF-4B4D-843F-241C2DD8D7A3}" srcOrd="0" destOrd="0" presId="urn:microsoft.com/office/officeart/2005/8/layout/process4"/>
    <dgm:cxn modelId="{D3FEE0D8-8125-444A-B650-2D4EFB024199}" type="presParOf" srcId="{B5C8C472-EFEF-4B4D-843F-241C2DD8D7A3}" destId="{FC68FAA0-A4EE-4FF0-8AAD-4F9CE4F1C233}" srcOrd="0" destOrd="0" presId="urn:microsoft.com/office/officeart/2005/8/layout/process4"/>
    <dgm:cxn modelId="{33DA85A8-8BBF-48A9-BD95-111F4ED5BF5C}" type="presParOf" srcId="{B5C8C472-EFEF-4B4D-843F-241C2DD8D7A3}" destId="{6732FB5B-109E-435D-9C4E-5D8B21DFCD47}" srcOrd="1" destOrd="0" presId="urn:microsoft.com/office/officeart/2005/8/layout/process4"/>
    <dgm:cxn modelId="{25BAECFE-2065-4479-947F-A2D642D90834}" type="presParOf" srcId="{B5C8C472-EFEF-4B4D-843F-241C2DD8D7A3}" destId="{BAD756BD-1773-44D9-B47D-CF92DAA781A9}" srcOrd="2" destOrd="0" presId="urn:microsoft.com/office/officeart/2005/8/layout/process4"/>
    <dgm:cxn modelId="{E13D7F07-0969-478A-AC15-102B8A5F5E3E}" type="presParOf" srcId="{BAD756BD-1773-44D9-B47D-CF92DAA781A9}" destId="{7DB658C5-0A2F-4A18-A08D-D2B32999D5D0}" srcOrd="0" destOrd="0" presId="urn:microsoft.com/office/officeart/2005/8/layout/process4"/>
    <dgm:cxn modelId="{22BA42AE-85CA-4D49-A01D-ACA88017FFE4}" type="presParOf" srcId="{BAD756BD-1773-44D9-B47D-CF92DAA781A9}" destId="{3EA17B7E-8B00-4C72-9ADD-AEA610262BD6}" srcOrd="1" destOrd="0" presId="urn:microsoft.com/office/officeart/2005/8/layout/process4"/>
    <dgm:cxn modelId="{136FB781-12E4-4CB8-918E-AC77E23DA519}" type="presParOf" srcId="{B3A51ED2-9A18-4024-853B-CA15A0938B9D}" destId="{33EB6CA8-96CF-4EB9-8342-D640556CC78C}" srcOrd="1" destOrd="0" presId="urn:microsoft.com/office/officeart/2005/8/layout/process4"/>
    <dgm:cxn modelId="{E9C0F5C1-2521-4EB0-A0C0-44B329109157}" type="presParOf" srcId="{B3A51ED2-9A18-4024-853B-CA15A0938B9D}" destId="{00AF558F-2A3E-4895-A86C-77108C5497EC}" srcOrd="2" destOrd="0" presId="urn:microsoft.com/office/officeart/2005/8/layout/process4"/>
    <dgm:cxn modelId="{BE056FFD-B1C6-4B73-8F7C-BD19A0AAD542}" type="presParOf" srcId="{00AF558F-2A3E-4895-A86C-77108C5497EC}" destId="{DCE1FB9F-7639-4D4D-9F61-3B2C5D6700F5}" srcOrd="0" destOrd="0" presId="urn:microsoft.com/office/officeart/2005/8/layout/process4"/>
    <dgm:cxn modelId="{1BAD3656-DF4A-41C1-8DFA-76A8AE001249}" type="presParOf" srcId="{00AF558F-2A3E-4895-A86C-77108C5497EC}" destId="{01460869-4309-48B3-A2D9-70F965245B76}" srcOrd="1" destOrd="0" presId="urn:microsoft.com/office/officeart/2005/8/layout/process4"/>
    <dgm:cxn modelId="{0AC093F1-8893-4085-BDB6-5FBAF71CBF92}" type="presParOf" srcId="{00AF558F-2A3E-4895-A86C-77108C5497EC}" destId="{D45987BA-A767-46E8-AA14-F661F3BA6740}" srcOrd="2" destOrd="0" presId="urn:microsoft.com/office/officeart/2005/8/layout/process4"/>
    <dgm:cxn modelId="{9C380B87-E19C-4701-96C9-650A3FAA42A4}" type="presParOf" srcId="{D45987BA-A767-46E8-AA14-F661F3BA6740}" destId="{7F67F8C8-F065-4F1B-BD33-D74683D0C301}" srcOrd="0" destOrd="0" presId="urn:microsoft.com/office/officeart/2005/8/layout/process4"/>
    <dgm:cxn modelId="{480CC6F2-0EF8-49F3-94F6-27DDF5C04462}" type="presParOf" srcId="{D45987BA-A767-46E8-AA14-F661F3BA6740}" destId="{C2386DA9-F72D-4D87-812E-5F8B191ADD7C}" srcOrd="1" destOrd="0" presId="urn:microsoft.com/office/officeart/2005/8/layout/process4"/>
    <dgm:cxn modelId="{308E59E9-0E97-481B-B64E-A2196BA24C29}" type="presParOf" srcId="{B3A51ED2-9A18-4024-853B-CA15A0938B9D}" destId="{D711F84D-8E3A-4CA9-8627-8FAADB6AB12F}" srcOrd="3" destOrd="0" presId="urn:microsoft.com/office/officeart/2005/8/layout/process4"/>
    <dgm:cxn modelId="{E6CE46C4-7396-402B-8B78-FF318ACF4A6D}" type="presParOf" srcId="{B3A51ED2-9A18-4024-853B-CA15A0938B9D}" destId="{0E862FCB-8B3F-4323-B3A0-914A0E23907C}" srcOrd="4" destOrd="0" presId="urn:microsoft.com/office/officeart/2005/8/layout/process4"/>
    <dgm:cxn modelId="{8E806576-D40F-4B00-A80F-9AE39E114B4B}" type="presParOf" srcId="{0E862FCB-8B3F-4323-B3A0-914A0E23907C}" destId="{2D3C8C27-9D67-49EF-8FA7-D6C3C72A1DDF}" srcOrd="0" destOrd="0" presId="urn:microsoft.com/office/officeart/2005/8/layout/process4"/>
    <dgm:cxn modelId="{30C66046-75AB-44B7-9735-4B299F921637}" type="presParOf" srcId="{0E862FCB-8B3F-4323-B3A0-914A0E23907C}" destId="{28E3CE33-64F9-46B7-8782-09219B420184}" srcOrd="1" destOrd="0" presId="urn:microsoft.com/office/officeart/2005/8/layout/process4"/>
    <dgm:cxn modelId="{804CD8A0-C3A8-4604-9201-3051E2B2DF23}" type="presParOf" srcId="{0E862FCB-8B3F-4323-B3A0-914A0E23907C}" destId="{313607E6-302F-4EBD-B0AA-35E1381B06BE}" srcOrd="2" destOrd="0" presId="urn:microsoft.com/office/officeart/2005/8/layout/process4"/>
    <dgm:cxn modelId="{4A184B60-ED8C-4061-BAB1-5541DC7E338A}" type="presParOf" srcId="{313607E6-302F-4EBD-B0AA-35E1381B06BE}" destId="{EB2DCF1A-00DD-4F6B-BB96-57E7E9EFCC56}" srcOrd="0" destOrd="0" presId="urn:microsoft.com/office/officeart/2005/8/layout/process4"/>
    <dgm:cxn modelId="{9ACC497B-BD24-44F9-B386-4CF905455B35}" type="presParOf" srcId="{313607E6-302F-4EBD-B0AA-35E1381B06BE}" destId="{12BCCC19-43A2-46D7-8D4C-20351F4BF6A5}" srcOrd="1" destOrd="0" presId="urn:microsoft.com/office/officeart/2005/8/layout/process4"/>
    <dgm:cxn modelId="{BCFEE816-4939-4D55-A402-612577872B38}" type="presParOf" srcId="{B3A51ED2-9A18-4024-853B-CA15A0938B9D}" destId="{A5A3072A-E3FC-4019-A820-1AB420079024}" srcOrd="5" destOrd="0" presId="urn:microsoft.com/office/officeart/2005/8/layout/process4"/>
    <dgm:cxn modelId="{73D6537F-F143-4E81-AFC2-6ED826EE4452}" type="presParOf" srcId="{B3A51ED2-9A18-4024-853B-CA15A0938B9D}" destId="{C6C5B186-8FA1-433F-811F-E6281C94E7F4}" srcOrd="6" destOrd="0" presId="urn:microsoft.com/office/officeart/2005/8/layout/process4"/>
    <dgm:cxn modelId="{3221F749-2871-4508-A6BA-09E1860D923A}" type="presParOf" srcId="{C6C5B186-8FA1-433F-811F-E6281C94E7F4}" destId="{A7F6DE35-F481-4CC8-9548-F273CFF2D2F8}" srcOrd="0" destOrd="0" presId="urn:microsoft.com/office/officeart/2005/8/layout/process4"/>
    <dgm:cxn modelId="{04F749A7-06A6-4E4B-B404-DEF53CBE16C0}" type="presParOf" srcId="{C6C5B186-8FA1-433F-811F-E6281C94E7F4}" destId="{223AEBEF-9DB1-4F39-9770-1EFC8AE1115F}" srcOrd="1" destOrd="0" presId="urn:microsoft.com/office/officeart/2005/8/layout/process4"/>
    <dgm:cxn modelId="{4C41EEFD-2E13-4D50-ADA8-3967826ACE98}" type="presParOf" srcId="{C6C5B186-8FA1-433F-811F-E6281C94E7F4}" destId="{FB7E6C1F-39A3-4614-ADDC-A57DE772F631}" srcOrd="2" destOrd="0" presId="urn:microsoft.com/office/officeart/2005/8/layout/process4"/>
    <dgm:cxn modelId="{510EE71E-66E0-49E9-A360-8313D8091020}" type="presParOf" srcId="{FB7E6C1F-39A3-4614-ADDC-A57DE772F631}" destId="{E2F29533-4413-44C4-B321-AA743207E2D6}" srcOrd="0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732FB5B-109E-435D-9C4E-5D8B21DFCD47}">
      <dsp:nvSpPr>
        <dsp:cNvPr id="0" name=""/>
        <dsp:cNvSpPr/>
      </dsp:nvSpPr>
      <dsp:spPr>
        <a:xfrm>
          <a:off x="0" y="3712269"/>
          <a:ext cx="8229599" cy="812153"/>
        </a:xfrm>
        <a:prstGeom prst="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2"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2"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altLang="ja-JP" sz="1600" kern="1200" dirty="0" smtClean="0">
              <a:latin typeface="HGP創英角ｺﾞｼｯｸUB" pitchFamily="50" charset="-128"/>
              <a:ea typeface="HGP創英角ｺﾞｼｯｸUB" pitchFamily="50" charset="-128"/>
            </a:rPr>
            <a:t>3,000</a:t>
          </a:r>
          <a:r>
            <a:rPr kumimoji="1" lang="ja-JP" altLang="en-US" sz="1600" kern="1200" dirty="0" smtClean="0">
              <a:latin typeface="HGP創英角ｺﾞｼｯｸUB" pitchFamily="50" charset="-128"/>
              <a:ea typeface="HGP創英角ｺﾞｼｯｸUB" pitchFamily="50" charset="-128"/>
            </a:rPr>
            <a:t>ポイント以上</a:t>
          </a:r>
          <a:endParaRPr kumimoji="1" lang="ja-JP" altLang="en-US" sz="1600" kern="1200" dirty="0">
            <a:latin typeface="HGP創英角ｺﾞｼｯｸUB" pitchFamily="50" charset="-128"/>
            <a:ea typeface="HGP創英角ｺﾞｼｯｸUB" pitchFamily="50" charset="-128"/>
          </a:endParaRPr>
        </a:p>
      </dsp:txBody>
      <dsp:txXfrm>
        <a:off x="0" y="3712269"/>
        <a:ext cx="8229599" cy="438563"/>
      </dsp:txXfrm>
    </dsp:sp>
    <dsp:sp modelId="{7DB658C5-0A2F-4A18-A08D-D2B32999D5D0}">
      <dsp:nvSpPr>
        <dsp:cNvPr id="0" name=""/>
        <dsp:cNvSpPr/>
      </dsp:nvSpPr>
      <dsp:spPr>
        <a:xfrm>
          <a:off x="0" y="4134589"/>
          <a:ext cx="4114799" cy="373590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threePt" dir="t">
            <a:rot lat="0" lon="0" rev="7500000"/>
          </a:lightRig>
        </a:scene3d>
        <a:sp3d z="152400" extrusionH="63500" prstMaterial="dkEdge">
          <a:bevelT w="125400" h="36350" prst="relaxedInset"/>
          <a:contourClr>
            <a:schemeClr val="bg1"/>
          </a:contourClr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22860" rIns="128016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レンタル料金 </a:t>
          </a:r>
          <a:r>
            <a:rPr kumimoji="1" lang="en-US" altLang="ja-JP" sz="1800" kern="1200" dirty="0" smtClean="0">
              <a:latin typeface="HGP創英角ｺﾞｼｯｸUB" pitchFamily="50" charset="-128"/>
              <a:ea typeface="HGP創英角ｺﾞｼｯｸUB" pitchFamily="50" charset="-128"/>
            </a:rPr>
            <a:t>30</a:t>
          </a: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％</a:t>
          </a:r>
          <a:r>
            <a:rPr kumimoji="1" lang="en-US" altLang="ja-JP" sz="1800" kern="1200" dirty="0" smtClean="0">
              <a:latin typeface="HGP創英角ｺﾞｼｯｸUB" pitchFamily="50" charset="-128"/>
              <a:ea typeface="HGP創英角ｺﾞｼｯｸUB" pitchFamily="50" charset="-128"/>
            </a:rPr>
            <a:t>OFF</a:t>
          </a:r>
          <a:endParaRPr kumimoji="1" lang="ja-JP" altLang="en-US" sz="1800" kern="1200" dirty="0">
            <a:latin typeface="HGP創英角ｺﾞｼｯｸUB" pitchFamily="50" charset="-128"/>
            <a:ea typeface="HGP創英角ｺﾞｼｯｸUB" pitchFamily="50" charset="-128"/>
          </a:endParaRPr>
        </a:p>
      </dsp:txBody>
      <dsp:txXfrm>
        <a:off x="0" y="4134589"/>
        <a:ext cx="4114799" cy="373590"/>
      </dsp:txXfrm>
    </dsp:sp>
    <dsp:sp modelId="{3EA17B7E-8B00-4C72-9ADD-AEA610262BD6}">
      <dsp:nvSpPr>
        <dsp:cNvPr id="0" name=""/>
        <dsp:cNvSpPr/>
      </dsp:nvSpPr>
      <dsp:spPr>
        <a:xfrm>
          <a:off x="4114799" y="4134589"/>
          <a:ext cx="4114799" cy="373590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threePt" dir="t">
            <a:rot lat="0" lon="0" rev="7500000"/>
          </a:lightRig>
        </a:scene3d>
        <a:sp3d z="152400" extrusionH="63500" prstMaterial="dkEdge">
          <a:bevelT w="125400" h="36350" prst="relaxedInset"/>
          <a:contourClr>
            <a:schemeClr val="bg1"/>
          </a:contourClr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22860" rIns="128016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販売割引 </a:t>
          </a:r>
          <a:r>
            <a:rPr kumimoji="1" lang="en-US" altLang="ja-JP" sz="1800" kern="1200" dirty="0" smtClean="0">
              <a:latin typeface="HGP創英角ｺﾞｼｯｸUB" pitchFamily="50" charset="-128"/>
              <a:ea typeface="HGP創英角ｺﾞｼｯｸUB" pitchFamily="50" charset="-128"/>
            </a:rPr>
            <a:t>10</a:t>
          </a: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％</a:t>
          </a:r>
          <a:endParaRPr kumimoji="1" lang="ja-JP" altLang="en-US" sz="1800" kern="1200" dirty="0">
            <a:latin typeface="HGP創英角ｺﾞｼｯｸUB" pitchFamily="50" charset="-128"/>
            <a:ea typeface="HGP創英角ｺﾞｼｯｸUB" pitchFamily="50" charset="-128"/>
          </a:endParaRPr>
        </a:p>
      </dsp:txBody>
      <dsp:txXfrm>
        <a:off x="4114799" y="4134589"/>
        <a:ext cx="4114799" cy="373590"/>
      </dsp:txXfrm>
    </dsp:sp>
    <dsp:sp modelId="{01460869-4309-48B3-A2D9-70F965245B76}">
      <dsp:nvSpPr>
        <dsp:cNvPr id="0" name=""/>
        <dsp:cNvSpPr/>
      </dsp:nvSpPr>
      <dsp:spPr>
        <a:xfrm rot="10800000">
          <a:off x="0" y="2475359"/>
          <a:ext cx="8229599" cy="1249092"/>
        </a:xfrm>
        <a:prstGeom prst="upArrowCallou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3"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3"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altLang="ja-JP" sz="1600" kern="1200" dirty="0" smtClean="0">
              <a:latin typeface="HGP創英角ｺﾞｼｯｸUB" pitchFamily="50" charset="-128"/>
              <a:ea typeface="HGP創英角ｺﾞｼｯｸUB" pitchFamily="50" charset="-128"/>
            </a:rPr>
            <a:t>2,000</a:t>
          </a:r>
          <a:r>
            <a:rPr kumimoji="1" lang="ja-JP" altLang="en-US" sz="1600" kern="1200" dirty="0" smtClean="0">
              <a:latin typeface="HGP創英角ｺﾞｼｯｸUB" pitchFamily="50" charset="-128"/>
              <a:ea typeface="HGP創英角ｺﾞｼｯｸUB" pitchFamily="50" charset="-128"/>
            </a:rPr>
            <a:t>～</a:t>
          </a:r>
          <a:r>
            <a:rPr kumimoji="1" lang="en-US" altLang="ja-JP" sz="1600" kern="1200" dirty="0" smtClean="0">
              <a:latin typeface="HGP創英角ｺﾞｼｯｸUB" pitchFamily="50" charset="-128"/>
              <a:ea typeface="HGP創英角ｺﾞｼｯｸUB" pitchFamily="50" charset="-128"/>
            </a:rPr>
            <a:t>2,999</a:t>
          </a:r>
          <a:r>
            <a:rPr kumimoji="1" lang="ja-JP" altLang="en-US" sz="1600" kern="1200" dirty="0" smtClean="0">
              <a:latin typeface="HGP創英角ｺﾞｼｯｸUB" pitchFamily="50" charset="-128"/>
              <a:ea typeface="HGP創英角ｺﾞｼｯｸUB" pitchFamily="50" charset="-128"/>
            </a:rPr>
            <a:t>ポイント</a:t>
          </a:r>
          <a:endParaRPr kumimoji="1" lang="ja-JP" altLang="en-US" sz="1600" kern="1200" dirty="0">
            <a:latin typeface="HGP創英角ｺﾞｼｯｸUB" pitchFamily="50" charset="-128"/>
            <a:ea typeface="HGP創英角ｺﾞｼｯｸUB" pitchFamily="50" charset="-128"/>
          </a:endParaRPr>
        </a:p>
      </dsp:txBody>
      <dsp:txXfrm rot="-10800000">
        <a:off x="0" y="2475359"/>
        <a:ext cx="8229599" cy="438431"/>
      </dsp:txXfrm>
    </dsp:sp>
    <dsp:sp modelId="{7F67F8C8-F065-4F1B-BD33-D74683D0C301}">
      <dsp:nvSpPr>
        <dsp:cNvPr id="0" name=""/>
        <dsp:cNvSpPr/>
      </dsp:nvSpPr>
      <dsp:spPr>
        <a:xfrm>
          <a:off x="0" y="2913790"/>
          <a:ext cx="4114799" cy="373478"/>
        </a:xfrm>
        <a:prstGeom prst="rect">
          <a:avLst/>
        </a:prstGeom>
        <a:solidFill>
          <a:schemeClr val="accent4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4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threePt" dir="t">
            <a:rot lat="0" lon="0" rev="7500000"/>
          </a:lightRig>
        </a:scene3d>
        <a:sp3d z="152400" extrusionH="63500" prstMaterial="dkEdge">
          <a:bevelT w="125400" h="36350" prst="relaxedInset"/>
          <a:contourClr>
            <a:schemeClr val="bg1"/>
          </a:contourClr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22860" rIns="128016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レンタル料金 </a:t>
          </a:r>
          <a:r>
            <a:rPr kumimoji="1" lang="en-US" altLang="ja-JP" sz="1800" kern="1200" dirty="0" smtClean="0">
              <a:latin typeface="HGP創英角ｺﾞｼｯｸUB" pitchFamily="50" charset="-128"/>
              <a:ea typeface="HGP創英角ｺﾞｼｯｸUB" pitchFamily="50" charset="-128"/>
            </a:rPr>
            <a:t>20</a:t>
          </a: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％</a:t>
          </a:r>
          <a:r>
            <a:rPr kumimoji="1" lang="en-US" altLang="ja-JP" sz="1800" kern="1200" dirty="0" smtClean="0">
              <a:latin typeface="HGP創英角ｺﾞｼｯｸUB" pitchFamily="50" charset="-128"/>
              <a:ea typeface="HGP創英角ｺﾞｼｯｸUB" pitchFamily="50" charset="-128"/>
            </a:rPr>
            <a:t>OFF</a:t>
          </a:r>
          <a:endParaRPr kumimoji="1" lang="ja-JP" altLang="en-US" sz="1800" kern="1200" dirty="0">
            <a:latin typeface="HGP創英角ｺﾞｼｯｸUB" pitchFamily="50" charset="-128"/>
            <a:ea typeface="HGP創英角ｺﾞｼｯｸUB" pitchFamily="50" charset="-128"/>
          </a:endParaRPr>
        </a:p>
      </dsp:txBody>
      <dsp:txXfrm>
        <a:off x="0" y="2913790"/>
        <a:ext cx="4114799" cy="373478"/>
      </dsp:txXfrm>
    </dsp:sp>
    <dsp:sp modelId="{C2386DA9-F72D-4D87-812E-5F8B191ADD7C}">
      <dsp:nvSpPr>
        <dsp:cNvPr id="0" name=""/>
        <dsp:cNvSpPr/>
      </dsp:nvSpPr>
      <dsp:spPr>
        <a:xfrm>
          <a:off x="4114799" y="2913790"/>
          <a:ext cx="4114799" cy="373478"/>
        </a:xfrm>
        <a:prstGeom prst="rect">
          <a:avLst/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5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threePt" dir="t">
            <a:rot lat="0" lon="0" rev="7500000"/>
          </a:lightRig>
        </a:scene3d>
        <a:sp3d z="152400" extrusionH="63500" prstMaterial="dkEdge">
          <a:bevelT w="125400" h="36350" prst="relaxedInset"/>
          <a:contourClr>
            <a:schemeClr val="bg1"/>
          </a:contourClr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22860" rIns="128016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販売割引 </a:t>
          </a:r>
          <a:r>
            <a:rPr kumimoji="1" lang="en-US" altLang="ja-JP" sz="1800" kern="1200" dirty="0" smtClean="0">
              <a:latin typeface="HGP創英角ｺﾞｼｯｸUB" pitchFamily="50" charset="-128"/>
              <a:ea typeface="HGP創英角ｺﾞｼｯｸUB" pitchFamily="50" charset="-128"/>
            </a:rPr>
            <a:t>5</a:t>
          </a: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％</a:t>
          </a:r>
          <a:endParaRPr kumimoji="1" lang="ja-JP" altLang="en-US" sz="1800" kern="1200" dirty="0">
            <a:latin typeface="HGP創英角ｺﾞｼｯｸUB" pitchFamily="50" charset="-128"/>
            <a:ea typeface="HGP創英角ｺﾞｼｯｸUB" pitchFamily="50" charset="-128"/>
          </a:endParaRPr>
        </a:p>
      </dsp:txBody>
      <dsp:txXfrm>
        <a:off x="4114799" y="2913790"/>
        <a:ext cx="4114799" cy="373478"/>
      </dsp:txXfrm>
    </dsp:sp>
    <dsp:sp modelId="{28E3CE33-64F9-46B7-8782-09219B420184}">
      <dsp:nvSpPr>
        <dsp:cNvPr id="0" name=""/>
        <dsp:cNvSpPr/>
      </dsp:nvSpPr>
      <dsp:spPr>
        <a:xfrm rot="10800000">
          <a:off x="0" y="1238448"/>
          <a:ext cx="8229599" cy="1249092"/>
        </a:xfrm>
        <a:prstGeom prst="upArrowCallou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4"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altLang="ja-JP" sz="1600" kern="1200" dirty="0" smtClean="0">
              <a:latin typeface="HGP創英角ｺﾞｼｯｸUB" pitchFamily="50" charset="-128"/>
              <a:ea typeface="HGP創英角ｺﾞｼｯｸUB" pitchFamily="50" charset="-128"/>
            </a:rPr>
            <a:t>1,000</a:t>
          </a:r>
          <a:r>
            <a:rPr kumimoji="1" lang="ja-JP" altLang="en-US" sz="1600" kern="1200" dirty="0" smtClean="0">
              <a:latin typeface="HGP創英角ｺﾞｼｯｸUB" pitchFamily="50" charset="-128"/>
              <a:ea typeface="HGP創英角ｺﾞｼｯｸUB" pitchFamily="50" charset="-128"/>
            </a:rPr>
            <a:t>～</a:t>
          </a:r>
          <a:r>
            <a:rPr kumimoji="1" lang="en-US" altLang="ja-JP" sz="1600" kern="1200" dirty="0" smtClean="0">
              <a:latin typeface="HGP創英角ｺﾞｼｯｸUB" pitchFamily="50" charset="-128"/>
              <a:ea typeface="HGP創英角ｺﾞｼｯｸUB" pitchFamily="50" charset="-128"/>
            </a:rPr>
            <a:t>1,999</a:t>
          </a:r>
          <a:r>
            <a:rPr kumimoji="1" lang="ja-JP" altLang="en-US" sz="1600" kern="1200" dirty="0" smtClean="0">
              <a:latin typeface="HGP創英角ｺﾞｼｯｸUB" pitchFamily="50" charset="-128"/>
              <a:ea typeface="HGP創英角ｺﾞｼｯｸUB" pitchFamily="50" charset="-128"/>
            </a:rPr>
            <a:t>ポイント</a:t>
          </a:r>
          <a:endParaRPr kumimoji="1" lang="ja-JP" altLang="en-US" sz="1600" kern="1200" dirty="0">
            <a:latin typeface="HGP創英角ｺﾞｼｯｸUB" pitchFamily="50" charset="-128"/>
            <a:ea typeface="HGP創英角ｺﾞｼｯｸUB" pitchFamily="50" charset="-128"/>
          </a:endParaRPr>
        </a:p>
      </dsp:txBody>
      <dsp:txXfrm rot="-10800000">
        <a:off x="0" y="1238448"/>
        <a:ext cx="8229599" cy="438431"/>
      </dsp:txXfrm>
    </dsp:sp>
    <dsp:sp modelId="{EB2DCF1A-00DD-4F6B-BB96-57E7E9EFCC56}">
      <dsp:nvSpPr>
        <dsp:cNvPr id="0" name=""/>
        <dsp:cNvSpPr/>
      </dsp:nvSpPr>
      <dsp:spPr>
        <a:xfrm>
          <a:off x="0" y="1676880"/>
          <a:ext cx="4114799" cy="373478"/>
        </a:xfrm>
        <a:prstGeom prst="rect">
          <a:avLst/>
        </a:prstGeom>
        <a:solidFill>
          <a:schemeClr val="accent6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6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threePt" dir="t">
            <a:rot lat="0" lon="0" rev="7500000"/>
          </a:lightRig>
        </a:scene3d>
        <a:sp3d z="152400" extrusionH="63500" prstMaterial="dkEdge">
          <a:bevelT w="125400" h="36350" prst="relaxedInset"/>
          <a:contourClr>
            <a:schemeClr val="bg1"/>
          </a:contourClr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22860" rIns="128016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レンタル料金 </a:t>
          </a:r>
          <a:r>
            <a:rPr kumimoji="1" lang="en-US" altLang="ja-JP" sz="1800" kern="1200" dirty="0" smtClean="0">
              <a:latin typeface="HGP創英角ｺﾞｼｯｸUB" pitchFamily="50" charset="-128"/>
              <a:ea typeface="HGP創英角ｺﾞｼｯｸUB" pitchFamily="50" charset="-128"/>
            </a:rPr>
            <a:t>10</a:t>
          </a: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％</a:t>
          </a:r>
          <a:r>
            <a:rPr kumimoji="1" lang="en-US" altLang="ja-JP" sz="1800" kern="1200" dirty="0" smtClean="0">
              <a:latin typeface="HGP創英角ｺﾞｼｯｸUB" pitchFamily="50" charset="-128"/>
              <a:ea typeface="HGP創英角ｺﾞｼｯｸUB" pitchFamily="50" charset="-128"/>
            </a:rPr>
            <a:t>OFF</a:t>
          </a:r>
          <a:endParaRPr kumimoji="1" lang="ja-JP" altLang="en-US" sz="1800" kern="1200" dirty="0">
            <a:latin typeface="HGP創英角ｺﾞｼｯｸUB" pitchFamily="50" charset="-128"/>
            <a:ea typeface="HGP創英角ｺﾞｼｯｸUB" pitchFamily="50" charset="-128"/>
          </a:endParaRPr>
        </a:p>
      </dsp:txBody>
      <dsp:txXfrm>
        <a:off x="0" y="1676880"/>
        <a:ext cx="4114799" cy="373478"/>
      </dsp:txXfrm>
    </dsp:sp>
    <dsp:sp modelId="{12BCCC19-43A2-46D7-8D4C-20351F4BF6A5}">
      <dsp:nvSpPr>
        <dsp:cNvPr id="0" name=""/>
        <dsp:cNvSpPr/>
      </dsp:nvSpPr>
      <dsp:spPr>
        <a:xfrm>
          <a:off x="4114799" y="1676880"/>
          <a:ext cx="4114799" cy="373478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threePt" dir="t">
            <a:rot lat="0" lon="0" rev="7500000"/>
          </a:lightRig>
        </a:scene3d>
        <a:sp3d z="152400" extrusionH="63500" prstMaterial="dkEdge">
          <a:bevelT w="125400" h="36350" prst="relaxedInset"/>
          <a:contourClr>
            <a:schemeClr val="bg1"/>
          </a:contourClr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22860" rIns="128016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販売割引 なし</a:t>
          </a:r>
          <a:endParaRPr kumimoji="1" lang="ja-JP" altLang="en-US" sz="1800" kern="1200" dirty="0">
            <a:latin typeface="HGP創英角ｺﾞｼｯｸUB" pitchFamily="50" charset="-128"/>
            <a:ea typeface="HGP創英角ｺﾞｼｯｸUB" pitchFamily="50" charset="-128"/>
          </a:endParaRPr>
        </a:p>
      </dsp:txBody>
      <dsp:txXfrm>
        <a:off x="4114799" y="1676880"/>
        <a:ext cx="4114799" cy="373478"/>
      </dsp:txXfrm>
    </dsp:sp>
    <dsp:sp modelId="{223AEBEF-9DB1-4F39-9770-1EFC8AE1115F}">
      <dsp:nvSpPr>
        <dsp:cNvPr id="0" name=""/>
        <dsp:cNvSpPr/>
      </dsp:nvSpPr>
      <dsp:spPr>
        <a:xfrm rot="10800000">
          <a:off x="0" y="0"/>
          <a:ext cx="8229599" cy="1249092"/>
        </a:xfrm>
        <a:prstGeom prst="upArrowCallou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hade val="15000"/>
                <a:satMod val="180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hade val="45000"/>
                <a:satMod val="170000"/>
              </a:schemeClr>
            </a:gs>
            <a:gs pos="70000">
              <a:schemeClr val="accent5">
                <a:hueOff val="0"/>
                <a:satOff val="0"/>
                <a:lumOff val="0"/>
                <a:alphaOff val="0"/>
                <a:tint val="99000"/>
                <a:shade val="65000"/>
                <a:satMod val="155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tint val="95500"/>
                <a:shade val="100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altLang="ja-JP" sz="1600" kern="1200" dirty="0" smtClean="0">
              <a:latin typeface="HGP創英角ｺﾞｼｯｸUB" pitchFamily="50" charset="-128"/>
              <a:ea typeface="HGP創英角ｺﾞｼｯｸUB" pitchFamily="50" charset="-128"/>
            </a:rPr>
            <a:t>0</a:t>
          </a:r>
          <a:r>
            <a:rPr kumimoji="1" lang="ja-JP" altLang="en-US" sz="1600" kern="1200" dirty="0" smtClean="0">
              <a:latin typeface="HGP創英角ｺﾞｼｯｸUB" pitchFamily="50" charset="-128"/>
              <a:ea typeface="HGP創英角ｺﾞｼｯｸUB" pitchFamily="50" charset="-128"/>
            </a:rPr>
            <a:t>～</a:t>
          </a:r>
          <a:r>
            <a:rPr kumimoji="1" lang="en-US" altLang="ja-JP" sz="1600" kern="1200" dirty="0" smtClean="0">
              <a:latin typeface="HGP創英角ｺﾞｼｯｸUB" pitchFamily="50" charset="-128"/>
              <a:ea typeface="HGP創英角ｺﾞｼｯｸUB" pitchFamily="50" charset="-128"/>
            </a:rPr>
            <a:t>999</a:t>
          </a:r>
          <a:r>
            <a:rPr kumimoji="1" lang="ja-JP" altLang="en-US" sz="1600" kern="1200" dirty="0" smtClean="0">
              <a:latin typeface="HGP創英角ｺﾞｼｯｸUB" pitchFamily="50" charset="-128"/>
              <a:ea typeface="HGP創英角ｺﾞｼｯｸUB" pitchFamily="50" charset="-128"/>
            </a:rPr>
            <a:t>ポイント</a:t>
          </a:r>
          <a:endParaRPr kumimoji="1" lang="ja-JP" altLang="en-US" sz="1600" kern="1200" dirty="0">
            <a:latin typeface="HGP創英角ｺﾞｼｯｸUB" pitchFamily="50" charset="-128"/>
            <a:ea typeface="HGP創英角ｺﾞｼｯｸUB" pitchFamily="50" charset="-128"/>
          </a:endParaRPr>
        </a:p>
      </dsp:txBody>
      <dsp:txXfrm rot="-10800000">
        <a:off x="0" y="0"/>
        <a:ext cx="8229599" cy="438431"/>
      </dsp:txXfrm>
    </dsp:sp>
    <dsp:sp modelId="{E2F29533-4413-44C4-B321-AA743207E2D6}">
      <dsp:nvSpPr>
        <dsp:cNvPr id="0" name=""/>
        <dsp:cNvSpPr/>
      </dsp:nvSpPr>
      <dsp:spPr>
        <a:xfrm>
          <a:off x="0" y="439970"/>
          <a:ext cx="8229599" cy="373478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threePt" dir="t">
            <a:rot lat="0" lon="0" rev="7500000"/>
          </a:lightRig>
        </a:scene3d>
        <a:sp3d z="152400" extrusionH="63500" prstMaterial="dkEdge">
          <a:bevelT w="125400" h="36350" prst="relaxedInset"/>
          <a:contourClr>
            <a:schemeClr val="bg1"/>
          </a:contourClr>
        </a:sp3d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8016" tIns="22860" rIns="128016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HGP創英角ｺﾞｼｯｸUB" pitchFamily="50" charset="-128"/>
              <a:ea typeface="HGP創英角ｺﾞｼｯｸUB" pitchFamily="50" charset="-128"/>
            </a:rPr>
            <a:t>割引なし</a:t>
          </a:r>
          <a:endParaRPr kumimoji="1" lang="ja-JP" altLang="en-US" sz="1800" kern="1200" dirty="0">
            <a:latin typeface="HGP創英角ｺﾞｼｯｸUB" pitchFamily="50" charset="-128"/>
            <a:ea typeface="HGP創英角ｺﾞｼｯｸUB" pitchFamily="50" charset="-128"/>
          </a:endParaRPr>
        </a:p>
      </dsp:txBody>
      <dsp:txXfrm>
        <a:off x="0" y="439970"/>
        <a:ext cx="8229599" cy="37347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CBDAFCA-E3F4-4398-BA48-F61C91CCCCE8}" type="datetimeFigureOut">
              <a:rPr kumimoji="1" lang="ja-JP" altLang="en-US" smtClean="0"/>
              <a:t>2011/2/6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A314C1-88B4-4CF2-BC0A-FD5AC610EC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5102778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A314C1-88B4-4CF2-BC0A-FD5AC610ECA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02660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just"/>
            <a:r>
              <a:rPr kumimoji="1" lang="ja-JP" altLang="en-US" dirty="0" smtClean="0"/>
              <a:t>続いては、オープンから</a:t>
            </a:r>
            <a:r>
              <a:rPr kumimoji="1" lang="en-US" altLang="ja-JP" dirty="0" smtClean="0"/>
              <a:t>6</a:t>
            </a:r>
            <a:r>
              <a:rPr kumimoji="1" lang="ja-JP" altLang="en-US" dirty="0" smtClean="0"/>
              <a:t>カ月間の売上目標をグラフで示します。</a:t>
            </a:r>
            <a:endParaRPr kumimoji="1" lang="en-US" altLang="ja-JP" dirty="0" smtClean="0"/>
          </a:p>
          <a:p>
            <a:pPr algn="just"/>
            <a:endParaRPr kumimoji="1" lang="en-US" altLang="ja-JP" dirty="0" smtClean="0"/>
          </a:p>
          <a:p>
            <a:pPr algn="just"/>
            <a:r>
              <a:rPr kumimoji="1" lang="ja-JP" altLang="en-US" dirty="0" smtClean="0"/>
              <a:t>当初の売上は、ここに示したグラフのように推移していくと予想しています。オープンから</a:t>
            </a:r>
            <a:r>
              <a:rPr kumimoji="1" lang="en-US" altLang="ja-JP" dirty="0" smtClean="0"/>
              <a:t>3</a:t>
            </a:r>
            <a:r>
              <a:rPr kumimoji="1" lang="ja-JP" altLang="en-US" dirty="0" smtClean="0"/>
              <a:t>カ月経過した時点で、</a:t>
            </a:r>
            <a:r>
              <a:rPr kumimoji="1" lang="ja-JP" altLang="en-US" b="1" u="sng" dirty="0" smtClean="0">
                <a:solidFill>
                  <a:srgbClr val="FF0000"/>
                </a:solidFill>
              </a:rPr>
              <a:t>会員数</a:t>
            </a:r>
            <a:r>
              <a:rPr kumimoji="1" lang="en-US" altLang="ja-JP" b="1" u="sng" dirty="0" smtClean="0">
                <a:solidFill>
                  <a:srgbClr val="FF0000"/>
                </a:solidFill>
              </a:rPr>
              <a:t>3,500</a:t>
            </a:r>
            <a:r>
              <a:rPr kumimoji="1" lang="ja-JP" altLang="en-US" b="1" u="sng" dirty="0" smtClean="0">
                <a:solidFill>
                  <a:srgbClr val="FF0000"/>
                </a:solidFill>
              </a:rPr>
              <a:t>人、レンタル売上</a:t>
            </a:r>
            <a:r>
              <a:rPr kumimoji="1" lang="en-US" altLang="ja-JP" b="1" u="sng" dirty="0" smtClean="0">
                <a:solidFill>
                  <a:srgbClr val="FF0000"/>
                </a:solidFill>
              </a:rPr>
              <a:t>250</a:t>
            </a:r>
            <a:r>
              <a:rPr kumimoji="1" lang="ja-JP" altLang="en-US" b="1" u="sng" dirty="0" smtClean="0">
                <a:solidFill>
                  <a:srgbClr val="FF0000"/>
                </a:solidFill>
              </a:rPr>
              <a:t>万円</a:t>
            </a:r>
            <a:r>
              <a:rPr kumimoji="1" lang="ja-JP" altLang="en-US" dirty="0" smtClean="0"/>
              <a:t>を目指しています。その後、レンタル売上は</a:t>
            </a:r>
            <a:r>
              <a:rPr kumimoji="1" lang="en-US" altLang="ja-JP" dirty="0" smtClean="0"/>
              <a:t>260</a:t>
            </a:r>
            <a:r>
              <a:rPr kumimoji="1" lang="ja-JP" altLang="en-US" dirty="0" smtClean="0"/>
              <a:t>～</a:t>
            </a:r>
            <a:r>
              <a:rPr kumimoji="1" lang="en-US" altLang="ja-JP" dirty="0" smtClean="0"/>
              <a:t>270</a:t>
            </a:r>
            <a:r>
              <a:rPr kumimoji="1" lang="ja-JP" altLang="en-US" dirty="0" smtClean="0"/>
              <a:t>万円前後で推移していくと予想しています。</a:t>
            </a:r>
            <a:endParaRPr kumimoji="1" lang="en-US" altLang="ja-JP" dirty="0" smtClean="0"/>
          </a:p>
          <a:p>
            <a:pPr algn="just"/>
            <a:endParaRPr lang="en-US" altLang="ja-JP" dirty="0"/>
          </a:p>
          <a:p>
            <a:pPr algn="just"/>
            <a:r>
              <a:rPr kumimoji="1" lang="ja-JP" altLang="en-US" dirty="0" smtClean="0"/>
              <a:t>一方、販売売上は月ごとに変動していくと考えられます。まずは、</a:t>
            </a:r>
            <a:r>
              <a:rPr kumimoji="1" lang="en-US" altLang="ja-JP" b="1" u="sng" dirty="0" smtClean="0">
                <a:solidFill>
                  <a:srgbClr val="FF0000"/>
                </a:solidFill>
              </a:rPr>
              <a:t>6</a:t>
            </a:r>
            <a:r>
              <a:rPr kumimoji="1" lang="ja-JP" altLang="en-US" b="1" u="sng" dirty="0" smtClean="0">
                <a:solidFill>
                  <a:srgbClr val="FF0000"/>
                </a:solidFill>
              </a:rPr>
              <a:t>～</a:t>
            </a:r>
            <a:r>
              <a:rPr lang="en-US" altLang="ja-JP" b="1" u="sng" dirty="0" smtClean="0">
                <a:solidFill>
                  <a:srgbClr val="FF0000"/>
                </a:solidFill>
              </a:rPr>
              <a:t>7</a:t>
            </a:r>
            <a:r>
              <a:rPr lang="ja-JP" altLang="en-US" b="1" u="sng" dirty="0" smtClean="0">
                <a:solidFill>
                  <a:srgbClr val="FF0000"/>
                </a:solidFill>
              </a:rPr>
              <a:t>月にかけて第一弾のキャンペーンを行い</a:t>
            </a:r>
            <a:r>
              <a:rPr lang="ja-JP" altLang="en-US" dirty="0" smtClean="0"/>
              <a:t>、大幅な売上増を目指します。この時期には期待の新作ゲームが何本も発売される予定で、夏のボーナス時期とも重なるため、新作ゲームの売上増が期待できると思われます。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A314C1-88B4-4CF2-BC0A-FD5AC610ECA9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640900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直角三角形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タイトル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17" name="サブタイトル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ja-JP" altLang="en-US" smtClean="0"/>
              <a:t>マスター サブタイトルの書式設定</a:t>
            </a:r>
            <a:endParaRPr kumimoji="0" lang="en-US"/>
          </a:p>
        </p:txBody>
      </p:sp>
      <p:grpSp>
        <p:nvGrpSpPr>
          <p:cNvPr id="2" name="グループ化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フリーフォーム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フリーフォーム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フリーフォーム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直線コネクタ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日付プレースホルダー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19" name="フッター プレースホルダー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27" name="スライド番号プレースホルダー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山形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山形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8" name="タイトル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ja-JP" altLang="en-US" smtClean="0"/>
              <a:t>マスター テキストの書式設定</a:t>
            </a:r>
          </a:p>
          <a:p>
            <a:pPr lvl="1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 eaLnBrk="1" latinLnBrk="0" hangingPunct="1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kumimoji="0"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ja-JP" altLang="en-US" smtClean="0"/>
              <a:t>アイコンをクリックして図を追加</a:t>
            </a:r>
            <a:endParaRPr kumimoji="0" lang="en-US" dirty="0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8" name="フリーフォーム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フリーフォーム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直角三角形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直線コネクタ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山形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山形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フリーフォーム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フリーフォーム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直角三角形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直線コネクタ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タイトル プレースホルダー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ja-JP" altLang="en-US" smtClean="0"/>
              <a:t>マスター タイトルの書式設定</a:t>
            </a:r>
            <a:endParaRPr kumimoji="0" lang="en-US"/>
          </a:p>
        </p:txBody>
      </p:sp>
      <p:sp>
        <p:nvSpPr>
          <p:cNvPr id="30" name="テキスト プレースホルダー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ja-JP" altLang="en-US" smtClean="0"/>
              <a:t>マスター テキストの書式設定</a:t>
            </a:r>
          </a:p>
          <a:p>
            <a:pPr lvl="1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2 </a:t>
            </a:r>
            <a:r>
              <a:rPr kumimoji="0" lang="ja-JP" altLang="en-US" smtClean="0"/>
              <a:t>レベル</a:t>
            </a:r>
          </a:p>
          <a:p>
            <a:pPr lvl="2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3 </a:t>
            </a:r>
            <a:r>
              <a:rPr kumimoji="0" lang="ja-JP" altLang="en-US" smtClean="0"/>
              <a:t>レベル</a:t>
            </a:r>
          </a:p>
          <a:p>
            <a:pPr lvl="3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4 </a:t>
            </a:r>
            <a:r>
              <a:rPr kumimoji="0" lang="ja-JP" altLang="en-US" smtClean="0"/>
              <a:t>レベル</a:t>
            </a:r>
          </a:p>
          <a:p>
            <a:pPr lvl="4" eaLnBrk="1" latinLnBrk="0" hangingPunct="1"/>
            <a:r>
              <a:rPr kumimoji="0" lang="ja-JP" altLang="en-US" smtClean="0"/>
              <a:t>第 </a:t>
            </a:r>
            <a:r>
              <a:rPr kumimoji="0" lang="en-US" altLang="ja-JP" smtClean="0"/>
              <a:t>5 </a:t>
            </a:r>
            <a:r>
              <a:rPr kumimoji="0" lang="ja-JP" altLang="en-US" smtClean="0"/>
              <a:t>レベル</a:t>
            </a:r>
            <a:endParaRPr kumimoji="0" lang="en-US"/>
          </a:p>
        </p:txBody>
      </p:sp>
      <p:sp>
        <p:nvSpPr>
          <p:cNvPr id="10" name="日付プレースホルダー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22" name="フッター プレースホルダー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18" name="スライド番号プレースホルダー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17" r:id="rId1"/>
    <p:sldLayoutId id="2147483818" r:id="rId2"/>
    <p:sldLayoutId id="2147483819" r:id="rId3"/>
    <p:sldLayoutId id="2147483820" r:id="rId4"/>
    <p:sldLayoutId id="2147483821" r:id="rId5"/>
    <p:sldLayoutId id="2147483822" r:id="rId6"/>
    <p:sldLayoutId id="2147483823" r:id="rId7"/>
    <p:sldLayoutId id="2147483824" r:id="rId8"/>
    <p:sldLayoutId id="2147483825" r:id="rId9"/>
    <p:sldLayoutId id="2147483826" r:id="rId10"/>
    <p:sldLayoutId id="2147483827" r:id="rId11"/>
  </p:sldLayoutIdLst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hf hdr="0"/>
  <p:txStyles>
    <p:titleStyle>
      <a:lvl1pPr algn="l" rtl="0" eaLnBrk="1" latinLnBrk="0" hangingPunct="1">
        <a:spcBef>
          <a:spcPct val="0"/>
        </a:spcBef>
        <a:buNone/>
        <a:defRPr kumimoji="1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1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新規店舗の出店概要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 smtClean="0"/>
              <a:t>○○レンタル株式会社</a:t>
            </a:r>
            <a:endParaRPr kumimoji="1" lang="en-US" altLang="ja-JP" dirty="0" smtClean="0"/>
          </a:p>
          <a:p>
            <a:r>
              <a:rPr kumimoji="1" lang="ja-JP" altLang="en-US" dirty="0" smtClean="0"/>
              <a:t>販拡事業部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21108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itchFamily="2" charset="2"/>
              <a:buChar char="n"/>
            </a:pPr>
            <a:r>
              <a:rPr kumimoji="1" lang="ja-JP" altLang="en-US" dirty="0" smtClean="0"/>
              <a:t>出店候補地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山手駅西口　○○ビル２階</a:t>
            </a:r>
            <a:endParaRPr lang="en-US" altLang="ja-JP" dirty="0" smtClean="0"/>
          </a:p>
          <a:p>
            <a:endParaRPr kumimoji="1" lang="en-US" altLang="ja-JP" dirty="0"/>
          </a:p>
          <a:p>
            <a:pPr>
              <a:buFont typeface="Wingdings" pitchFamily="2" charset="2"/>
              <a:buChar char="n"/>
            </a:pPr>
            <a:r>
              <a:rPr lang="ja-JP" altLang="en-US" dirty="0"/>
              <a:t>店舗面積</a:t>
            </a:r>
          </a:p>
          <a:p>
            <a:pPr lvl="1"/>
            <a:r>
              <a:rPr lang="ja-JP" altLang="en-US" dirty="0"/>
              <a:t>約</a:t>
            </a:r>
            <a:r>
              <a:rPr lang="en-US" altLang="ja-JP" dirty="0"/>
              <a:t>45</a:t>
            </a:r>
            <a:r>
              <a:rPr lang="ja-JP" altLang="en-US" dirty="0"/>
              <a:t>坪（</a:t>
            </a:r>
            <a:r>
              <a:rPr lang="en-US" altLang="ja-JP" dirty="0"/>
              <a:t>149.30</a:t>
            </a:r>
            <a:r>
              <a:rPr lang="ja-JP" altLang="en-US" dirty="0"/>
              <a:t>平方メートル）</a:t>
            </a:r>
          </a:p>
          <a:p>
            <a:endParaRPr lang="ja-JP" altLang="en-US" dirty="0"/>
          </a:p>
          <a:p>
            <a:pPr>
              <a:buFont typeface="Wingdings" pitchFamily="2" charset="2"/>
              <a:buChar char="n"/>
            </a:pPr>
            <a:r>
              <a:rPr lang="ja-JP" altLang="en-US" dirty="0"/>
              <a:t>出店時期</a:t>
            </a:r>
          </a:p>
          <a:p>
            <a:pPr lvl="1"/>
            <a:r>
              <a:rPr lang="ja-JP" altLang="en-US" dirty="0"/>
              <a:t>２０１１年４月</a:t>
            </a:r>
            <a:r>
              <a:rPr lang="en-US" altLang="ja-JP" dirty="0"/>
              <a:t>1</a:t>
            </a:r>
            <a:r>
              <a:rPr lang="ja-JP" altLang="en-US" dirty="0"/>
              <a:t>日</a:t>
            </a:r>
          </a:p>
          <a:p>
            <a:pPr lvl="2"/>
            <a:r>
              <a:rPr lang="ja-JP" altLang="en-US" dirty="0"/>
              <a:t>改装工事は、２０１１年３月中旬より</a:t>
            </a:r>
            <a:r>
              <a:rPr lang="ja-JP" altLang="en-US" dirty="0" smtClean="0"/>
              <a:t>開始</a:t>
            </a:r>
            <a:endParaRPr lang="ja-JP" altLang="en-US" dirty="0"/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出店概要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7933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en-US" altLang="ja-JP" dirty="0" smtClean="0"/>
          </a:p>
          <a:p>
            <a:pPr marL="681228" indent="-571500">
              <a:buFont typeface="+mj-lt"/>
              <a:buAutoNum type="romanLcPeriod"/>
            </a:pPr>
            <a:r>
              <a:rPr lang="ja-JP" altLang="en-US" dirty="0"/>
              <a:t>最初の</a:t>
            </a:r>
            <a:r>
              <a:rPr lang="ja-JP" altLang="en-US" u="sng" dirty="0"/>
              <a:t>１ヶ月間</a:t>
            </a:r>
            <a:r>
              <a:rPr lang="ja-JP" altLang="en-US" dirty="0"/>
              <a:t>で</a:t>
            </a:r>
            <a:r>
              <a:rPr lang="en-US" altLang="ja-JP" b="1" dirty="0">
                <a:solidFill>
                  <a:srgbClr val="FF0000"/>
                </a:solidFill>
              </a:rPr>
              <a:t>2,000</a:t>
            </a:r>
            <a:r>
              <a:rPr lang="ja-JP" altLang="en-US" b="1" dirty="0">
                <a:solidFill>
                  <a:srgbClr val="FF0000"/>
                </a:solidFill>
              </a:rPr>
              <a:t>人</a:t>
            </a:r>
            <a:r>
              <a:rPr lang="ja-JP" altLang="en-US" dirty="0"/>
              <a:t>の会員を</a:t>
            </a:r>
            <a:r>
              <a:rPr lang="ja-JP" altLang="en-US" dirty="0" smtClean="0"/>
              <a:t>獲得</a:t>
            </a:r>
            <a:endParaRPr lang="en-US" altLang="ja-JP" dirty="0" smtClean="0"/>
          </a:p>
          <a:p>
            <a:pPr marL="681228" indent="-571500">
              <a:buFont typeface="+mj-lt"/>
              <a:buAutoNum type="romanLcPeriod"/>
            </a:pPr>
            <a:endParaRPr kumimoji="1" lang="en-US" altLang="ja-JP" dirty="0"/>
          </a:p>
          <a:p>
            <a:pPr marL="681228" indent="-571500">
              <a:buFont typeface="+mj-lt"/>
              <a:buAutoNum type="romanLcPeriod"/>
            </a:pPr>
            <a:r>
              <a:rPr lang="ja-JP" altLang="en-US" dirty="0"/>
              <a:t>次の</a:t>
            </a:r>
            <a:r>
              <a:rPr lang="en-US" altLang="ja-JP" u="sng" dirty="0"/>
              <a:t>2</a:t>
            </a:r>
            <a:r>
              <a:rPr lang="ja-JP" altLang="en-US" u="sng" dirty="0"/>
              <a:t>ヶ月間</a:t>
            </a:r>
            <a:r>
              <a:rPr lang="ja-JP" altLang="en-US" dirty="0"/>
              <a:t>で</a:t>
            </a:r>
            <a:r>
              <a:rPr lang="en-US" altLang="ja-JP" b="1" dirty="0">
                <a:solidFill>
                  <a:srgbClr val="FF0000"/>
                </a:solidFill>
              </a:rPr>
              <a:t>1,500</a:t>
            </a:r>
            <a:r>
              <a:rPr lang="ja-JP" altLang="en-US" b="1" dirty="0">
                <a:solidFill>
                  <a:srgbClr val="FF0000"/>
                </a:solidFill>
              </a:rPr>
              <a:t>人</a:t>
            </a:r>
            <a:r>
              <a:rPr lang="ja-JP" altLang="en-US" dirty="0"/>
              <a:t>の会員を</a:t>
            </a:r>
            <a:r>
              <a:rPr lang="ja-JP" altLang="en-US" dirty="0" smtClean="0"/>
              <a:t>獲得</a:t>
            </a:r>
            <a:endParaRPr lang="en-US" altLang="ja-JP" dirty="0" smtClean="0"/>
          </a:p>
          <a:p>
            <a:pPr marL="681228" indent="-571500">
              <a:buFont typeface="+mj-lt"/>
              <a:buAutoNum type="romanLcPeriod"/>
            </a:pPr>
            <a:endParaRPr kumimoji="1" lang="en-US" altLang="ja-JP" dirty="0"/>
          </a:p>
          <a:p>
            <a:pPr marL="681228" indent="-571500">
              <a:buFont typeface="+mj-lt"/>
              <a:buAutoNum type="romanLcPeriod"/>
            </a:pPr>
            <a:r>
              <a:rPr lang="ja-JP" altLang="en-US" dirty="0"/>
              <a:t>当初の</a:t>
            </a:r>
            <a:r>
              <a:rPr lang="en-US" altLang="ja-JP" u="sng" dirty="0"/>
              <a:t>3</a:t>
            </a:r>
            <a:r>
              <a:rPr lang="ja-JP" altLang="en-US" u="sng" dirty="0"/>
              <a:t>ヶ月間</a:t>
            </a:r>
            <a:r>
              <a:rPr lang="ja-JP" altLang="en-US" dirty="0"/>
              <a:t>で合計</a:t>
            </a:r>
            <a:r>
              <a:rPr lang="en-US" altLang="ja-JP" b="1" dirty="0">
                <a:solidFill>
                  <a:srgbClr val="FF0000"/>
                </a:solidFill>
              </a:rPr>
              <a:t>3,500</a:t>
            </a:r>
            <a:r>
              <a:rPr lang="ja-JP" altLang="en-US" b="1" dirty="0">
                <a:solidFill>
                  <a:srgbClr val="FF0000"/>
                </a:solidFill>
              </a:rPr>
              <a:t>人</a:t>
            </a:r>
            <a:r>
              <a:rPr lang="ja-JP" altLang="en-US" dirty="0"/>
              <a:t>の会員獲得を目指す</a:t>
            </a:r>
            <a:endParaRPr kumimoji="1" lang="ja-JP" altLang="en-US" dirty="0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当初の目標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69081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Wingdings" pitchFamily="2" charset="2"/>
              <a:buChar char="n"/>
            </a:pPr>
            <a:r>
              <a:rPr lang="ja-JP" altLang="en-US" dirty="0"/>
              <a:t>レンタル</a:t>
            </a:r>
            <a:r>
              <a:rPr lang="ja-JP" altLang="en-US" dirty="0" smtClean="0"/>
              <a:t>商品</a:t>
            </a:r>
            <a:endParaRPr lang="en-US" altLang="ja-JP" dirty="0" smtClean="0"/>
          </a:p>
          <a:p>
            <a:pPr lvl="1"/>
            <a:r>
              <a:rPr lang="en-US" altLang="ja-JP" dirty="0"/>
              <a:t>DVD</a:t>
            </a:r>
            <a:r>
              <a:rPr lang="ja-JP" altLang="en-US" dirty="0" smtClean="0"/>
              <a:t>／</a:t>
            </a:r>
            <a:r>
              <a:rPr lang="en-US" altLang="ja-JP" dirty="0" smtClean="0"/>
              <a:t>CD</a:t>
            </a:r>
            <a:endParaRPr lang="en-US" altLang="ja-JP" dirty="0"/>
          </a:p>
          <a:p>
            <a:endParaRPr lang="en-US" altLang="ja-JP" dirty="0"/>
          </a:p>
          <a:p>
            <a:pPr>
              <a:buFont typeface="Wingdings" pitchFamily="2" charset="2"/>
              <a:buChar char="n"/>
            </a:pPr>
            <a:r>
              <a:rPr lang="ja-JP" altLang="en-US" dirty="0"/>
              <a:t>販売商品</a:t>
            </a:r>
          </a:p>
          <a:p>
            <a:pPr lvl="1"/>
            <a:r>
              <a:rPr lang="ja-JP" altLang="en-US" dirty="0"/>
              <a:t>新作</a:t>
            </a:r>
            <a:r>
              <a:rPr lang="ja-JP" altLang="en-US" sz="1600" dirty="0"/>
              <a:t>（</a:t>
            </a:r>
            <a:r>
              <a:rPr lang="en-US" altLang="ja-JP" sz="1600" dirty="0"/>
              <a:t>DVD</a:t>
            </a:r>
            <a:r>
              <a:rPr lang="ja-JP" altLang="en-US" sz="1600" dirty="0"/>
              <a:t>／</a:t>
            </a:r>
            <a:r>
              <a:rPr lang="en-US" altLang="ja-JP" sz="1600" dirty="0"/>
              <a:t>CD</a:t>
            </a:r>
            <a:r>
              <a:rPr lang="ja-JP" altLang="en-US" sz="1600" dirty="0"/>
              <a:t>／ゲーム）</a:t>
            </a:r>
          </a:p>
          <a:p>
            <a:pPr lvl="1"/>
            <a:r>
              <a:rPr lang="ja-JP" altLang="en-US" dirty="0"/>
              <a:t>中古</a:t>
            </a:r>
            <a:r>
              <a:rPr lang="ja-JP" altLang="en-US" sz="1600" dirty="0"/>
              <a:t>（</a:t>
            </a:r>
            <a:r>
              <a:rPr lang="en-US" altLang="ja-JP" sz="1600" dirty="0"/>
              <a:t>DVD</a:t>
            </a:r>
            <a:r>
              <a:rPr lang="ja-JP" altLang="en-US" sz="1600" dirty="0"/>
              <a:t>／</a:t>
            </a:r>
            <a:r>
              <a:rPr lang="en-US" altLang="ja-JP" sz="1600" dirty="0"/>
              <a:t>CD</a:t>
            </a:r>
            <a:r>
              <a:rPr lang="ja-JP" altLang="en-US" sz="1600" dirty="0"/>
              <a:t>／ゲーム）</a:t>
            </a:r>
          </a:p>
          <a:p>
            <a:endParaRPr lang="en-US" altLang="ja-JP" dirty="0" smtClean="0"/>
          </a:p>
          <a:p>
            <a:pPr>
              <a:buFont typeface="Wingdings" pitchFamily="2" charset="2"/>
              <a:buChar char="n"/>
            </a:pPr>
            <a:r>
              <a:rPr lang="ja-JP" altLang="en-US" dirty="0"/>
              <a:t>営業</a:t>
            </a:r>
            <a:r>
              <a:rPr lang="ja-JP" altLang="en-US" dirty="0" smtClean="0"/>
              <a:t>時間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午前</a:t>
            </a:r>
            <a:r>
              <a:rPr lang="en-US" altLang="ja-JP" dirty="0" smtClean="0"/>
              <a:t>11</a:t>
            </a:r>
            <a:r>
              <a:rPr lang="ja-JP" altLang="en-US" dirty="0" smtClean="0"/>
              <a:t>時～深夜</a:t>
            </a:r>
            <a:r>
              <a:rPr lang="en-US" altLang="ja-JP" dirty="0" smtClean="0"/>
              <a:t>2</a:t>
            </a:r>
            <a:r>
              <a:rPr lang="ja-JP" altLang="en-US" dirty="0" smtClean="0"/>
              <a:t>時（年中無休）</a:t>
            </a:r>
            <a:endParaRPr lang="en-US" altLang="ja-JP" dirty="0" smtClean="0"/>
          </a:p>
          <a:p>
            <a:endParaRPr lang="ja-JP" altLang="en-US" dirty="0"/>
          </a:p>
          <a:p>
            <a:pPr marL="109728" indent="0">
              <a:buNone/>
            </a:pPr>
            <a:r>
              <a:rPr lang="en-US" altLang="ja-JP" sz="2400" dirty="0"/>
              <a:t>※</a:t>
            </a:r>
            <a:r>
              <a:rPr lang="ja-JP" altLang="en-US" sz="2400" dirty="0"/>
              <a:t>ポータブル</a:t>
            </a:r>
            <a:r>
              <a:rPr lang="en-US" altLang="ja-JP" sz="2400" dirty="0"/>
              <a:t>DVD</a:t>
            </a:r>
            <a:r>
              <a:rPr lang="ja-JP" altLang="en-US" sz="2400" dirty="0"/>
              <a:t>プレーヤーのレンタル有り（</a:t>
            </a:r>
            <a:r>
              <a:rPr lang="en-US" altLang="ja-JP" sz="2400" dirty="0"/>
              <a:t>100</a:t>
            </a:r>
            <a:r>
              <a:rPr lang="ja-JP" altLang="en-US" sz="2400" dirty="0"/>
              <a:t>円</a:t>
            </a:r>
            <a:r>
              <a:rPr lang="en-US" altLang="ja-JP" sz="2400" dirty="0"/>
              <a:t>/</a:t>
            </a:r>
            <a:r>
              <a:rPr lang="ja-JP" altLang="en-US" sz="2400" dirty="0"/>
              <a:t>日）</a:t>
            </a:r>
            <a:endParaRPr kumimoji="1" lang="ja-JP" altLang="en-US" sz="2400" dirty="0"/>
          </a:p>
        </p:txBody>
      </p:sp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新店舗の取扱商品</a:t>
            </a:r>
            <a:endParaRPr kumimoji="1" lang="ja-JP" alt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60774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6234713"/>
              </p:ext>
            </p:extLst>
          </p:nvPr>
        </p:nvGraphicFramePr>
        <p:xfrm>
          <a:off x="457200" y="1481138"/>
          <a:ext cx="8229601" cy="4145020"/>
        </p:xfrm>
        <a:graphic>
          <a:graphicData uri="http://schemas.openxmlformats.org/drawingml/2006/table">
            <a:tbl>
              <a:tblPr firstRow="1" firstCol="1" lastRow="1" bandRow="1">
                <a:tableStyleId>{EB9631B5-78F2-41C9-869B-9F39066F8104}</a:tableStyleId>
              </a:tblPr>
              <a:tblGrid>
                <a:gridCol w="2314600"/>
                <a:gridCol w="1971667"/>
                <a:gridCol w="1971667"/>
                <a:gridCol w="1971667"/>
              </a:tblGrid>
              <a:tr h="829004">
                <a:tc>
                  <a:txBody>
                    <a:bodyPr/>
                    <a:lstStyle/>
                    <a:p>
                      <a:pPr algn="ctr"/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2011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年</a:t>
                      </a:r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4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月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2011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年</a:t>
                      </a:r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5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月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2011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年</a:t>
                      </a:r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6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月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2900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会員数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2,000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人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3,000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人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3,500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人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2900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レンタル売上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1,400,000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円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2,100,000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円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2,500,000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円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2900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販売売上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550,000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円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600,000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円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1,300,000</a:t>
                      </a:r>
                      <a:r>
                        <a:rPr kumimoji="1" lang="ja-JP" altLang="en-US" dirty="0" smtClean="0">
                          <a:latin typeface="HGPｺﾞｼｯｸM" pitchFamily="50" charset="-128"/>
                          <a:ea typeface="HGPｺﾞｼｯｸM" pitchFamily="50" charset="-128"/>
                        </a:rPr>
                        <a:t>円</a:t>
                      </a:r>
                      <a:endParaRPr kumimoji="1" lang="ja-JP" altLang="en-US" dirty="0"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2900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>
                          <a:solidFill>
                            <a:schemeClr val="bg1"/>
                          </a:solidFill>
                          <a:latin typeface="HGPｺﾞｼｯｸM" pitchFamily="50" charset="-128"/>
                          <a:ea typeface="HGPｺﾞｼｯｸM" pitchFamily="50" charset="-128"/>
                        </a:rPr>
                        <a:t>合計</a:t>
                      </a:r>
                      <a:endParaRPr kumimoji="1" lang="ja-JP" altLang="en-US" dirty="0">
                        <a:solidFill>
                          <a:schemeClr val="bg1"/>
                        </a:solidFill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solidFill>
                            <a:schemeClr val="bg1"/>
                          </a:solidFill>
                          <a:latin typeface="HGPｺﾞｼｯｸM" pitchFamily="50" charset="-128"/>
                          <a:ea typeface="HGPｺﾞｼｯｸM" pitchFamily="50" charset="-128"/>
                        </a:rPr>
                        <a:t>1,950,000</a:t>
                      </a:r>
                      <a:r>
                        <a:rPr kumimoji="1" lang="ja-JP" altLang="en-US" dirty="0" smtClean="0">
                          <a:solidFill>
                            <a:schemeClr val="bg1"/>
                          </a:solidFill>
                          <a:latin typeface="HGPｺﾞｼｯｸM" pitchFamily="50" charset="-128"/>
                          <a:ea typeface="HGPｺﾞｼｯｸM" pitchFamily="50" charset="-128"/>
                        </a:rPr>
                        <a:t>円</a:t>
                      </a:r>
                      <a:endParaRPr kumimoji="1" lang="ja-JP" altLang="en-US" dirty="0">
                        <a:solidFill>
                          <a:schemeClr val="bg1"/>
                        </a:solidFill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solidFill>
                            <a:schemeClr val="bg1"/>
                          </a:solidFill>
                          <a:latin typeface="HGPｺﾞｼｯｸM" pitchFamily="50" charset="-128"/>
                          <a:ea typeface="HGPｺﾞｼｯｸM" pitchFamily="50" charset="-128"/>
                        </a:rPr>
                        <a:t>2,700,000</a:t>
                      </a:r>
                      <a:r>
                        <a:rPr kumimoji="1" lang="ja-JP" altLang="en-US" dirty="0" smtClean="0">
                          <a:solidFill>
                            <a:schemeClr val="bg1"/>
                          </a:solidFill>
                          <a:latin typeface="HGPｺﾞｼｯｸM" pitchFamily="50" charset="-128"/>
                          <a:ea typeface="HGPｺﾞｼｯｸM" pitchFamily="50" charset="-128"/>
                        </a:rPr>
                        <a:t>円</a:t>
                      </a:r>
                      <a:endParaRPr kumimoji="1" lang="ja-JP" altLang="en-US" dirty="0">
                        <a:solidFill>
                          <a:schemeClr val="bg1"/>
                        </a:solidFill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 smtClean="0">
                          <a:solidFill>
                            <a:schemeClr val="bg1"/>
                          </a:solidFill>
                          <a:latin typeface="HGPｺﾞｼｯｸM" pitchFamily="50" charset="-128"/>
                          <a:ea typeface="HGPｺﾞｼｯｸM" pitchFamily="50" charset="-128"/>
                        </a:rPr>
                        <a:t>3,800,000</a:t>
                      </a:r>
                      <a:r>
                        <a:rPr kumimoji="1" lang="ja-JP" altLang="en-US" dirty="0" smtClean="0">
                          <a:solidFill>
                            <a:schemeClr val="bg1"/>
                          </a:solidFill>
                          <a:latin typeface="HGPｺﾞｼｯｸM" pitchFamily="50" charset="-128"/>
                          <a:ea typeface="HGPｺﾞｼｯｸM" pitchFamily="50" charset="-128"/>
                        </a:rPr>
                        <a:t>円</a:t>
                      </a:r>
                      <a:endParaRPr kumimoji="1" lang="ja-JP" altLang="en-US" dirty="0">
                        <a:solidFill>
                          <a:schemeClr val="bg1"/>
                        </a:solidFill>
                        <a:latin typeface="HGPｺﾞｼｯｸM" pitchFamily="50" charset="-128"/>
                        <a:ea typeface="HGPｺﾞｼｯｸM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/>
                    </a:solidFill>
                  </a:tcPr>
                </a:tc>
              </a:tr>
            </a:tbl>
          </a:graphicData>
        </a:graphic>
      </p:graphicFrame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当初の目標</a:t>
            </a:r>
            <a:endParaRPr kumimoji="1" lang="ja-JP" altLang="en-US" dirty="0"/>
          </a:p>
        </p:txBody>
      </p:sp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46288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10627388"/>
              </p:ext>
            </p:extLst>
          </p:nvPr>
        </p:nvGraphicFramePr>
        <p:xfrm>
          <a:off x="457200" y="1481138"/>
          <a:ext cx="8229600" cy="45259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売上</a:t>
            </a:r>
            <a:r>
              <a:rPr lang="ja-JP" altLang="en-US" dirty="0" smtClean="0"/>
              <a:t>の推移（目標値）</a:t>
            </a:r>
            <a:endParaRPr kumimoji="1" lang="ja-JP" altLang="en-US" dirty="0"/>
          </a:p>
        </p:txBody>
      </p:sp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690058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コンテンツ プレースホルダー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4764438"/>
              </p:ext>
            </p:extLst>
          </p:nvPr>
        </p:nvGraphicFramePr>
        <p:xfrm>
          <a:off x="457200" y="1481138"/>
          <a:ext cx="8229600" cy="45259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残存ポイントと割引特典</a:t>
            </a:r>
            <a:endParaRPr kumimoji="1" lang="ja-JP" altLang="en-US" dirty="0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6084168" y="6237312"/>
            <a:ext cx="2592288" cy="40011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sz="1000" dirty="0" smtClean="0">
                <a:latin typeface="+mn-ea"/>
              </a:rPr>
              <a:t>会員カードに残存しているポイント数に応じて</a:t>
            </a:r>
            <a:endParaRPr kumimoji="1" lang="en-US" altLang="ja-JP" sz="1000" dirty="0" smtClean="0">
              <a:latin typeface="+mn-ea"/>
            </a:endParaRPr>
          </a:p>
          <a:p>
            <a:r>
              <a:rPr lang="ja-JP" altLang="en-US" sz="1000" dirty="0">
                <a:latin typeface="+mn-ea"/>
              </a:rPr>
              <a:t>上記</a:t>
            </a:r>
            <a:r>
              <a:rPr lang="ja-JP" altLang="en-US" sz="1000" dirty="0" smtClean="0">
                <a:latin typeface="+mn-ea"/>
              </a:rPr>
              <a:t>の割引価格が適用されます。</a:t>
            </a:r>
            <a:endParaRPr kumimoji="1" lang="ja-JP" altLang="en-US" sz="1000" dirty="0">
              <a:latin typeface="+mn-ea"/>
            </a:endParaRP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kumimoji="1" lang="en-US" altLang="ja-JP" smtClean="0"/>
              <a:t>2011</a:t>
            </a:r>
            <a:r>
              <a:rPr kumimoji="1" lang="ja-JP" altLang="en-US" smtClean="0"/>
              <a:t>年</a:t>
            </a:r>
            <a:r>
              <a:rPr kumimoji="1" lang="en-US" altLang="ja-JP" smtClean="0"/>
              <a:t>2</a:t>
            </a:r>
            <a:r>
              <a:rPr kumimoji="1" lang="ja-JP" altLang="en-US" smtClean="0"/>
              <a:t>月</a:t>
            </a:r>
            <a:r>
              <a:rPr kumimoji="1" lang="en-US" altLang="ja-JP" smtClean="0"/>
              <a:t>15</a:t>
            </a:r>
            <a:r>
              <a:rPr kumimoji="1" lang="ja-JP" altLang="en-US" smtClean="0"/>
              <a:t>日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ja-JP" altLang="en-US" smtClean="0"/>
              <a:t>新規店舗の出店概要</a:t>
            </a:r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22318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ビジネス">
  <a:themeElements>
    <a:clrScheme name="ビジネス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ビジネス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ビジネス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164</TotalTime>
  <Words>461</Words>
  <Application>Microsoft Office PowerPoint</Application>
  <PresentationFormat>画面に合わせる (4:3)</PresentationFormat>
  <Paragraphs>96</Paragraphs>
  <Slides>7</Slides>
  <Notes>2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8" baseType="lpstr">
      <vt:lpstr>ビジネス</vt:lpstr>
      <vt:lpstr>新規店舗の出店概要</vt:lpstr>
      <vt:lpstr>出店概要</vt:lpstr>
      <vt:lpstr>当初の目標</vt:lpstr>
      <vt:lpstr>新店舗の取扱商品</vt:lpstr>
      <vt:lpstr>当初の目標</vt:lpstr>
      <vt:lpstr>売上の推移（目標値）</vt:lpstr>
      <vt:lpstr>残存ポイントと割引特典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新規店舗の出店概要</dc:title>
  <dc:creator>相澤裕介</dc:creator>
  <cp:lastModifiedBy>相澤裕介</cp:lastModifiedBy>
  <cp:revision>57</cp:revision>
  <dcterms:created xsi:type="dcterms:W3CDTF">2010-12-30T12:43:50Z</dcterms:created>
  <dcterms:modified xsi:type="dcterms:W3CDTF">2011-02-06T15:01:05Z</dcterms:modified>
</cp:coreProperties>
</file>

<file path=docProps/thumbnail.jpeg>
</file>