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22B4C82-8132-42E4-AA57-96F1B1A3112F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A2836B8-134F-4B0C-8C75-A6C4178DE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自転車と交通安全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相澤　裕介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1690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サイクリングロードの整備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019" y="2249488"/>
            <a:ext cx="6511962" cy="4324350"/>
          </a:xfrm>
        </p:spPr>
      </p:pic>
    </p:spTree>
    <p:extLst>
      <p:ext uri="{BB962C8B-B14F-4D97-AF65-F5344CB8AC3E}">
        <p14:creationId xmlns:p14="http://schemas.microsoft.com/office/powerpoint/2010/main" val="14117655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</TotalTime>
  <Words>8</Words>
  <Application>Microsoft Office PowerPoint</Application>
  <PresentationFormat>画面に合わせる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アーバン</vt:lpstr>
      <vt:lpstr>自転車と交通安全</vt:lpstr>
      <vt:lpstr>サイクリングロードの整備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自転車と交通安全</dc:title>
  <dc:creator>相澤裕介</dc:creator>
  <cp:lastModifiedBy>相澤裕介</cp:lastModifiedBy>
  <cp:revision>2</cp:revision>
  <dcterms:created xsi:type="dcterms:W3CDTF">2011-01-08T12:08:50Z</dcterms:created>
  <dcterms:modified xsi:type="dcterms:W3CDTF">2011-01-08T12:14:36Z</dcterms:modified>
</cp:coreProperties>
</file>