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770240"/>
        <c:axId val="21771776"/>
        <c:axId val="0"/>
      </c:bar3DChart>
      <c:catAx>
        <c:axId val="21770240"/>
        <c:scaling>
          <c:orientation val="minMax"/>
        </c:scaling>
        <c:delete val="0"/>
        <c:axPos val="b"/>
        <c:majorTickMark val="out"/>
        <c:minorTickMark val="none"/>
        <c:tickLblPos val="nextTo"/>
        <c:crossAx val="21771776"/>
        <c:crosses val="autoZero"/>
        <c:auto val="1"/>
        <c:lblAlgn val="ctr"/>
        <c:lblOffset val="100"/>
        <c:noMultiLvlLbl val="0"/>
      </c:catAx>
      <c:valAx>
        <c:axId val="21771776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770240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 custLinFactNeighborY="-5596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0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0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8F13F0-57AE-4937-902E-A395C11B8B92}" type="datetimeFigureOut">
              <a:rPr kumimoji="1" lang="ja-JP" altLang="en-US" smtClean="0"/>
              <a:t>2011/1/28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7644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6237312"/>
            <a:ext cx="2592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会員カードに残存しているポイント数に応じて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上記</a:t>
            </a:r>
            <a:r>
              <a:rPr lang="ja-JP" altLang="en-US" sz="1000" dirty="0" smtClean="0">
                <a:latin typeface="+mn-ea"/>
              </a:rPr>
              <a:t>の割引価格が適用されます。</a:t>
            </a:r>
            <a:endParaRPr kumimoji="1" lang="ja-JP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</TotalTime>
  <Words>228</Words>
  <Application>Microsoft Office PowerPoint</Application>
  <PresentationFormat>画面に合わせる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48</cp:revision>
  <dcterms:created xsi:type="dcterms:W3CDTF">2010-12-30T12:43:50Z</dcterms:created>
  <dcterms:modified xsi:type="dcterms:W3CDTF">2011-01-28T13:19:28Z</dcterms:modified>
</cp:coreProperties>
</file>