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486208"/>
        <c:axId val="21635456"/>
        <c:axId val="0"/>
      </c:bar3DChart>
      <c:catAx>
        <c:axId val="21486208"/>
        <c:scaling>
          <c:orientation val="minMax"/>
        </c:scaling>
        <c:delete val="0"/>
        <c:axPos val="b"/>
        <c:majorTickMark val="out"/>
        <c:minorTickMark val="none"/>
        <c:tickLblPos val="nextTo"/>
        <c:crossAx val="21635456"/>
        <c:crosses val="autoZero"/>
        <c:auto val="1"/>
        <c:lblAlgn val="ctr"/>
        <c:lblOffset val="100"/>
        <c:noMultiLvlLbl val="0"/>
      </c:catAx>
      <c:valAx>
        <c:axId val="2163545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486208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2011/1/30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104</TotalTime>
  <Words>228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51</cp:revision>
  <dcterms:created xsi:type="dcterms:W3CDTF">2010-12-30T12:43:50Z</dcterms:created>
  <dcterms:modified xsi:type="dcterms:W3CDTF">2011-01-29T15:52:16Z</dcterms:modified>
</cp:coreProperties>
</file>