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lang="ja-JP" altLang="en-US" dirty="0"/>
              <a:t>最初の１ヶ月間で</a:t>
            </a:r>
            <a:r>
              <a:rPr lang="en-US" altLang="ja-JP" dirty="0">
                <a:solidFill>
                  <a:srgbClr val="FF0000"/>
                </a:solidFill>
              </a:rPr>
              <a:t>2,000</a:t>
            </a:r>
            <a:r>
              <a:rPr lang="ja-JP" altLang="en-US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次の</a:t>
            </a:r>
            <a:r>
              <a:rPr lang="en-US" altLang="ja-JP" dirty="0"/>
              <a:t>2</a:t>
            </a:r>
            <a:r>
              <a:rPr lang="ja-JP" altLang="en-US" dirty="0"/>
              <a:t>ヶ月間で</a:t>
            </a:r>
            <a:r>
              <a:rPr lang="en-US" altLang="ja-JP" dirty="0">
                <a:solidFill>
                  <a:srgbClr val="FF0000"/>
                </a:solidFill>
              </a:rPr>
              <a:t>1,500</a:t>
            </a:r>
            <a:r>
              <a:rPr lang="ja-JP" altLang="en-US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当初の</a:t>
            </a:r>
            <a:r>
              <a:rPr lang="en-US" altLang="ja-JP" dirty="0"/>
              <a:t>3</a:t>
            </a:r>
            <a:r>
              <a:rPr lang="ja-JP" altLang="en-US" dirty="0"/>
              <a:t>ヶ月間で合計</a:t>
            </a:r>
            <a:r>
              <a:rPr lang="en-US" altLang="ja-JP" dirty="0">
                <a:solidFill>
                  <a:srgbClr val="FF0000"/>
                </a:solidFill>
              </a:rPr>
              <a:t>3,500</a:t>
            </a:r>
            <a:r>
              <a:rPr lang="ja-JP" altLang="en-US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ja-JP" altLang="en-US" dirty="0"/>
          </a:p>
          <a:p>
            <a:r>
              <a:rPr lang="en-US" altLang="ja-JP" dirty="0"/>
              <a:t>※</a:t>
            </a:r>
            <a:r>
              <a:rPr lang="ja-JP" altLang="en-US" dirty="0"/>
              <a:t>ポータブル</a:t>
            </a:r>
            <a:r>
              <a:rPr lang="en-US" altLang="ja-JP" dirty="0"/>
              <a:t>DVD</a:t>
            </a:r>
            <a:r>
              <a:rPr lang="ja-JP" altLang="en-US" dirty="0"/>
              <a:t>プレーヤーのレンタル有り（</a:t>
            </a:r>
            <a:r>
              <a:rPr lang="en-US" altLang="ja-JP" dirty="0"/>
              <a:t>100</a:t>
            </a:r>
            <a:r>
              <a:rPr lang="ja-JP" altLang="en-US" dirty="0"/>
              <a:t>円</a:t>
            </a:r>
            <a:r>
              <a:rPr lang="en-US" altLang="ja-JP" dirty="0"/>
              <a:t>/</a:t>
            </a:r>
            <a:r>
              <a:rPr lang="ja-JP" altLang="en-US" dirty="0"/>
              <a:t>日）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</TotalTime>
  <Words>97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ビジネス</vt:lpstr>
      <vt:lpstr>新規店舗の出店概要</vt:lpstr>
      <vt:lpstr>出店概要</vt:lpstr>
      <vt:lpstr>当初の目標</vt:lpstr>
      <vt:lpstr>新店舗の取扱商品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8</cp:revision>
  <dcterms:created xsi:type="dcterms:W3CDTF">2010-12-30T12:43:50Z</dcterms:created>
  <dcterms:modified xsi:type="dcterms:W3CDTF">2011-01-03T13:03:24Z</dcterms:modified>
</cp:coreProperties>
</file>