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3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F297B-14F8-47E9-B70D-0A48084C6ACC}" type="datetimeFigureOut">
              <a:rPr kumimoji="1" lang="ja-JP" altLang="en-US" smtClean="0"/>
              <a:t>2011/1/28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156E2-98D6-4D59-A4E8-7EEC3A15858D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F297B-14F8-47E9-B70D-0A48084C6ACC}" type="datetimeFigureOut">
              <a:rPr kumimoji="1" lang="ja-JP" altLang="en-US" smtClean="0"/>
              <a:t>2011/1/28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156E2-98D6-4D59-A4E8-7EEC3A15858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F297B-14F8-47E9-B70D-0A48084C6ACC}" type="datetimeFigureOut">
              <a:rPr kumimoji="1" lang="ja-JP" altLang="en-US" smtClean="0"/>
              <a:t>2011/1/28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156E2-98D6-4D59-A4E8-7EEC3A15858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F297B-14F8-47E9-B70D-0A48084C6ACC}" type="datetimeFigureOut">
              <a:rPr kumimoji="1" lang="ja-JP" altLang="en-US" smtClean="0"/>
              <a:t>2011/1/28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156E2-98D6-4D59-A4E8-7EEC3A15858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F297B-14F8-47E9-B70D-0A48084C6ACC}" type="datetimeFigureOut">
              <a:rPr kumimoji="1" lang="ja-JP" altLang="en-US" smtClean="0"/>
              <a:t>2011/1/28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156E2-98D6-4D59-A4E8-7EEC3A15858D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F297B-14F8-47E9-B70D-0A48084C6ACC}" type="datetimeFigureOut">
              <a:rPr kumimoji="1" lang="ja-JP" altLang="en-US" smtClean="0"/>
              <a:t>2011/1/28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156E2-98D6-4D59-A4E8-7EEC3A15858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F297B-14F8-47E9-B70D-0A48084C6ACC}" type="datetimeFigureOut">
              <a:rPr kumimoji="1" lang="ja-JP" altLang="en-US" smtClean="0"/>
              <a:t>2011/1/28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156E2-98D6-4D59-A4E8-7EEC3A15858D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F297B-14F8-47E9-B70D-0A48084C6ACC}" type="datetimeFigureOut">
              <a:rPr kumimoji="1" lang="ja-JP" altLang="en-US" smtClean="0"/>
              <a:t>2011/1/28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156E2-98D6-4D59-A4E8-7EEC3A15858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F297B-14F8-47E9-B70D-0A48084C6ACC}" type="datetimeFigureOut">
              <a:rPr kumimoji="1" lang="ja-JP" altLang="en-US" smtClean="0"/>
              <a:t>2011/1/28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156E2-98D6-4D59-A4E8-7EEC3A15858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F297B-14F8-47E9-B70D-0A48084C6ACC}" type="datetimeFigureOut">
              <a:rPr kumimoji="1" lang="ja-JP" altLang="en-US" smtClean="0"/>
              <a:t>2011/1/28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156E2-98D6-4D59-A4E8-7EEC3A15858D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F297B-14F8-47E9-B70D-0A48084C6ACC}" type="datetimeFigureOut">
              <a:rPr kumimoji="1" lang="ja-JP" altLang="en-US" smtClean="0"/>
              <a:t>2011/1/28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156E2-98D6-4D59-A4E8-7EEC3A15858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FE8F297B-14F8-47E9-B70D-0A48084C6ACC}" type="datetimeFigureOut">
              <a:rPr kumimoji="1" lang="ja-JP" altLang="en-US" smtClean="0"/>
              <a:t>2011/1/28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9E5156E2-98D6-4D59-A4E8-7EEC3A15858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spcBef>
          <a:spcPct val="0"/>
        </a:spcBef>
        <a:buNone/>
        <a:defRPr kumimoji="1"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kumimoji="1"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19325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図形とテキストボックス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図形の描画と書式指定</a:t>
            </a:r>
            <a:endParaRPr kumimoji="1" lang="ja-JP" altLang="en-US" dirty="0"/>
          </a:p>
        </p:txBody>
      </p:sp>
      <p:sp>
        <p:nvSpPr>
          <p:cNvPr id="4" name="ストライプ矢印 3"/>
          <p:cNvSpPr/>
          <p:nvPr/>
        </p:nvSpPr>
        <p:spPr>
          <a:xfrm>
            <a:off x="2123728" y="2852936"/>
            <a:ext cx="3744416" cy="2520280"/>
          </a:xfrm>
          <a:prstGeom prst="stripedRigh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802176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クラリティ">
  <a:themeElements>
    <a:clrScheme name="クラリティ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クラシック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クラリティ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34</TotalTime>
  <Words>9</Words>
  <Application>Microsoft Office PowerPoint</Application>
  <PresentationFormat>画面に合わせる (4:3)</PresentationFormat>
  <Paragraphs>2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クラリティ</vt:lpstr>
      <vt:lpstr>PowerPoint プレゼンテーション</vt:lpstr>
      <vt:lpstr>図形とテキストボックス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相澤裕介</dc:creator>
  <cp:lastModifiedBy>相澤裕介</cp:lastModifiedBy>
  <cp:revision>2</cp:revision>
  <dcterms:created xsi:type="dcterms:W3CDTF">2011-01-28T12:39:09Z</dcterms:created>
  <dcterms:modified xsi:type="dcterms:W3CDTF">2011-01-28T13:13:13Z</dcterms:modified>
</cp:coreProperties>
</file>