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5699840"/>
        <c:axId val="25701376"/>
        <c:axId val="0"/>
      </c:bar3DChart>
      <c:catAx>
        <c:axId val="25699840"/>
        <c:scaling>
          <c:orientation val="minMax"/>
        </c:scaling>
        <c:delete val="0"/>
        <c:axPos val="b"/>
        <c:majorTickMark val="out"/>
        <c:minorTickMark val="none"/>
        <c:tickLblPos val="nextTo"/>
        <c:crossAx val="25701376"/>
        <c:crosses val="autoZero"/>
        <c:auto val="1"/>
        <c:lblAlgn val="ctr"/>
        <c:lblOffset val="100"/>
        <c:noMultiLvlLbl val="0"/>
      </c:catAx>
      <c:valAx>
        <c:axId val="257013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569984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2011/1/22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234713"/>
              </p:ext>
            </p:extLst>
          </p:nvPr>
        </p:nvGraphicFramePr>
        <p:xfrm>
          <a:off x="457200" y="1481138"/>
          <a:ext cx="8229601" cy="4145020"/>
        </p:xfrm>
        <a:graphic>
          <a:graphicData uri="http://schemas.openxmlformats.org/drawingml/2006/table">
            <a:tbl>
              <a:tblPr firstRow="1" firstCol="1" lastRow="1" bandRow="1">
                <a:tableStyleId>{EB9631B5-78F2-41C9-869B-9F39066F8104}</a:tableStyleId>
              </a:tblPr>
              <a:tblGrid>
                <a:gridCol w="2314600"/>
                <a:gridCol w="1971667"/>
                <a:gridCol w="1971667"/>
                <a:gridCol w="1971667"/>
              </a:tblGrid>
              <a:tr h="82900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4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会員数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3,500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レンタル売上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1,400,000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2,100,000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2,500,000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販売売上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550,000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1,300,000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合計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1,950,000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2,700,000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3,800,000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4628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売上</a:t>
            </a:r>
            <a:r>
              <a:rPr lang="ja-JP" altLang="en-US" dirty="0" smtClean="0"/>
              <a:t>の推移（目標値）</a:t>
            </a:r>
            <a:endParaRPr kumimoji="1" lang="ja-JP" altLang="en-US" dirty="0"/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当初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か月の売上目標</a:t>
            </a:r>
            <a:endParaRPr kumimoji="1" lang="ja-JP" altLang="en-US" dirty="0"/>
          </a:p>
        </p:txBody>
      </p:sp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226185661"/>
              </p:ext>
            </p:extLst>
          </p:nvPr>
        </p:nvGraphicFramePr>
        <p:xfrm>
          <a:off x="899592" y="1988840"/>
          <a:ext cx="7488832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690058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68</TotalTime>
  <Words>169</Words>
  <Application>Microsoft Office PowerPoint</Application>
  <PresentationFormat>画面に合わせる (4:3)</PresentationFormat>
  <Paragraphs>54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31</cp:revision>
  <dcterms:created xsi:type="dcterms:W3CDTF">2010-12-30T12:43:50Z</dcterms:created>
  <dcterms:modified xsi:type="dcterms:W3CDTF">2011-01-21T16:27:36Z</dcterms:modified>
</cp:coreProperties>
</file>