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D88DA79-FA27-4360-94EE-32EC26AB8B5A}" type="datetimeFigureOut">
              <a:rPr kumimoji="1" lang="ja-JP" altLang="en-US" smtClean="0"/>
              <a:t>2011/1/10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59790A2-F880-4BB0-9E3F-8BA71D4983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環境と資源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資源リサイクルの実情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848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リサイクル可能な資源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ja-JP" altLang="en-US" dirty="0" smtClean="0"/>
              <a:t>空き缶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空きビン、ガラス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kumimoji="1" lang="ja-JP" altLang="en-US" dirty="0" smtClean="0"/>
              <a:t>新聞、古紙、段ボール</a:t>
            </a:r>
            <a:endParaRPr kumimoji="1" lang="ja-JP" altLang="en-US" dirty="0"/>
          </a:p>
        </p:txBody>
      </p:sp>
      <p:pic>
        <p:nvPicPr>
          <p:cNvPr id="1026" name="Picture 2" descr="C:\Users\相澤裕介\AppData\Local\Microsoft\Windows\Temporary Internet Files\Content.IE5\9I4OJT1B\MC90043734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532152"/>
            <a:ext cx="2521080" cy="294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9375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オースティン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</TotalTime>
  <Words>22</Words>
  <Application>Microsoft Office PowerPoint</Application>
  <PresentationFormat>画面に合わせる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オースティン</vt:lpstr>
      <vt:lpstr>環境と資源</vt:lpstr>
      <vt:lpstr>リサイクル可能な資源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環境と資源</dc:title>
  <dc:creator>相澤裕介</dc:creator>
  <cp:lastModifiedBy>相澤裕介</cp:lastModifiedBy>
  <cp:revision>2</cp:revision>
  <dcterms:created xsi:type="dcterms:W3CDTF">2011-01-10T13:09:37Z</dcterms:created>
  <dcterms:modified xsi:type="dcterms:W3CDTF">2011-01-10T13:17:19Z</dcterms:modified>
</cp:coreProperties>
</file>