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83520"/>
        <c:axId val="22090112"/>
        <c:axId val="0"/>
      </c:bar3DChart>
      <c:catAx>
        <c:axId val="2188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0112"/>
        <c:crosses val="autoZero"/>
        <c:auto val="1"/>
        <c:lblAlgn val="ctr"/>
        <c:lblOffset val="100"/>
        <c:noMultiLvlLbl val="0"/>
      </c:catAx>
      <c:valAx>
        <c:axId val="2209011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883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708901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69</TotalTime>
  <Words>163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33</cp:revision>
  <dcterms:created xsi:type="dcterms:W3CDTF">2010-12-30T12:43:50Z</dcterms:created>
  <dcterms:modified xsi:type="dcterms:W3CDTF">2011-01-21T18:55:05Z</dcterms:modified>
</cp:coreProperties>
</file>