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角三角形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タイトル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7" name="サブタイトル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grpSp>
        <p:nvGrpSpPr>
          <p:cNvPr id="2" name="グループ化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フリーフォーム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フリーフォーム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フリーフォーム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直線コネクタ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日付プレースホルダー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27" name="スライド番号プレースホルダー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山形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山形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8" name="フリーフォーム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フリーフォーム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直角三角形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直線コネクタ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山形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山形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フリーフォーム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フリーフォーム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直角三角形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直線コネクタ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タイトル プレースホルダー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0" name="テキスト プレースホルダー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22" name="フッター プレースホルダー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18" name="スライド番号プレースホルダー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1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○○レンタル株式会社</a:t>
            </a:r>
            <a:endParaRPr kumimoji="1" lang="en-US" altLang="ja-JP" dirty="0" smtClean="0"/>
          </a:p>
          <a:p>
            <a:r>
              <a:rPr kumimoji="1" lang="ja-JP" altLang="en-US" dirty="0" smtClean="0"/>
              <a:t>販拡事業部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62110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出店候補地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山手駅西口　○○ビル２階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店舗面積</a:t>
            </a:r>
          </a:p>
          <a:p>
            <a:pPr lvl="1"/>
            <a:r>
              <a:rPr lang="ja-JP" altLang="en-US" dirty="0"/>
              <a:t>約</a:t>
            </a:r>
            <a:r>
              <a:rPr lang="en-US" altLang="ja-JP" dirty="0"/>
              <a:t>45</a:t>
            </a:r>
            <a:r>
              <a:rPr lang="ja-JP" altLang="en-US" dirty="0"/>
              <a:t>坪（</a:t>
            </a:r>
            <a:r>
              <a:rPr lang="en-US" altLang="ja-JP" dirty="0"/>
              <a:t>149.30</a:t>
            </a:r>
            <a:r>
              <a:rPr lang="ja-JP" altLang="en-US" dirty="0"/>
              <a:t>平方メートル）</a:t>
            </a:r>
          </a:p>
          <a:p>
            <a:endParaRPr lang="ja-JP" altLang="en-US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出店時期</a:t>
            </a:r>
          </a:p>
          <a:p>
            <a:pPr lvl="1"/>
            <a:r>
              <a:rPr lang="ja-JP" altLang="en-US" dirty="0"/>
              <a:t>２０１１年４月</a:t>
            </a:r>
            <a:r>
              <a:rPr lang="en-US" altLang="ja-JP" dirty="0"/>
              <a:t>1</a:t>
            </a:r>
            <a:r>
              <a:rPr lang="ja-JP" altLang="en-US" dirty="0"/>
              <a:t>日</a:t>
            </a:r>
          </a:p>
          <a:p>
            <a:pPr lvl="2"/>
            <a:r>
              <a:rPr lang="ja-JP" altLang="en-US" dirty="0"/>
              <a:t>改装工事は、２０１１年３月中旬より</a:t>
            </a:r>
            <a:r>
              <a:rPr lang="ja-JP" altLang="en-US" dirty="0" smtClean="0"/>
              <a:t>開始</a:t>
            </a:r>
            <a:endParaRPr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出店概要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079336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en-US" altLang="ja-JP" dirty="0" smtClean="0"/>
          </a:p>
          <a:p>
            <a:pPr marL="681228" indent="-571500">
              <a:buFont typeface="+mj-lt"/>
              <a:buAutoNum type="romanLcPeriod"/>
            </a:pPr>
            <a:r>
              <a:rPr lang="ja-JP" altLang="en-US" dirty="0"/>
              <a:t>最初の</a:t>
            </a:r>
            <a:r>
              <a:rPr lang="ja-JP" altLang="en-US" u="sng" dirty="0"/>
              <a:t>１ヶ月間</a:t>
            </a:r>
            <a:r>
              <a:rPr lang="ja-JP" altLang="en-US" dirty="0"/>
              <a:t>で</a:t>
            </a:r>
            <a:r>
              <a:rPr lang="en-US" altLang="ja-JP" b="1" dirty="0">
                <a:solidFill>
                  <a:srgbClr val="FF0000"/>
                </a:solidFill>
              </a:rPr>
              <a:t>2,000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の会員を</a:t>
            </a:r>
            <a:r>
              <a:rPr lang="ja-JP" altLang="en-US" dirty="0" smtClean="0"/>
              <a:t>獲得</a:t>
            </a:r>
            <a:endParaRPr lang="en-US" altLang="ja-JP" dirty="0" smtClean="0"/>
          </a:p>
          <a:p>
            <a:pPr marL="681228" indent="-571500">
              <a:buFont typeface="+mj-lt"/>
              <a:buAutoNum type="romanLcPeriod"/>
            </a:pPr>
            <a:endParaRPr kumimoji="1" lang="en-US" altLang="ja-JP" dirty="0"/>
          </a:p>
          <a:p>
            <a:pPr marL="681228" indent="-571500">
              <a:buFont typeface="+mj-lt"/>
              <a:buAutoNum type="romanLcPeriod"/>
            </a:pPr>
            <a:r>
              <a:rPr lang="ja-JP" altLang="en-US" dirty="0"/>
              <a:t>次の</a:t>
            </a:r>
            <a:r>
              <a:rPr lang="en-US" altLang="ja-JP" u="sng" dirty="0"/>
              <a:t>2</a:t>
            </a:r>
            <a:r>
              <a:rPr lang="ja-JP" altLang="en-US" u="sng" dirty="0"/>
              <a:t>ヶ月間</a:t>
            </a:r>
            <a:r>
              <a:rPr lang="ja-JP" altLang="en-US" dirty="0"/>
              <a:t>で</a:t>
            </a:r>
            <a:r>
              <a:rPr lang="en-US" altLang="ja-JP" b="1" dirty="0">
                <a:solidFill>
                  <a:srgbClr val="FF0000"/>
                </a:solidFill>
              </a:rPr>
              <a:t>1,500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の会員を</a:t>
            </a:r>
            <a:r>
              <a:rPr lang="ja-JP" altLang="en-US" dirty="0" smtClean="0"/>
              <a:t>獲得</a:t>
            </a:r>
            <a:endParaRPr lang="en-US" altLang="ja-JP" dirty="0" smtClean="0"/>
          </a:p>
          <a:p>
            <a:pPr marL="681228" indent="-571500">
              <a:buFont typeface="+mj-lt"/>
              <a:buAutoNum type="romanLcPeriod"/>
            </a:pPr>
            <a:endParaRPr kumimoji="1" lang="en-US" altLang="ja-JP" dirty="0"/>
          </a:p>
          <a:p>
            <a:pPr marL="681228" indent="-571500">
              <a:buFont typeface="+mj-lt"/>
              <a:buAutoNum type="romanLcPeriod"/>
            </a:pPr>
            <a:r>
              <a:rPr lang="ja-JP" altLang="en-US" dirty="0"/>
              <a:t>当初の</a:t>
            </a:r>
            <a:r>
              <a:rPr lang="en-US" altLang="ja-JP" u="sng" dirty="0"/>
              <a:t>3</a:t>
            </a:r>
            <a:r>
              <a:rPr lang="ja-JP" altLang="en-US" u="sng" dirty="0"/>
              <a:t>ヶ月間</a:t>
            </a:r>
            <a:r>
              <a:rPr lang="ja-JP" altLang="en-US" dirty="0"/>
              <a:t>で合計</a:t>
            </a:r>
            <a:r>
              <a:rPr lang="en-US" altLang="ja-JP" b="1" dirty="0">
                <a:solidFill>
                  <a:srgbClr val="FF0000"/>
                </a:solidFill>
              </a:rPr>
              <a:t>3,500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の会員獲得を目指す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269081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n"/>
            </a:pPr>
            <a:r>
              <a:rPr lang="ja-JP" altLang="en-US" dirty="0"/>
              <a:t>レンタル</a:t>
            </a:r>
            <a:r>
              <a:rPr lang="ja-JP" altLang="en-US" dirty="0" smtClean="0"/>
              <a:t>商品</a:t>
            </a:r>
            <a:endParaRPr lang="en-US" altLang="ja-JP" dirty="0" smtClean="0"/>
          </a:p>
          <a:p>
            <a:pPr lvl="1"/>
            <a:r>
              <a:rPr lang="en-US" altLang="ja-JP" dirty="0"/>
              <a:t>DVD</a:t>
            </a:r>
            <a:r>
              <a:rPr lang="ja-JP" altLang="en-US" dirty="0" smtClean="0"/>
              <a:t>／</a:t>
            </a:r>
            <a:r>
              <a:rPr lang="en-US" altLang="ja-JP" dirty="0" smtClean="0"/>
              <a:t>CD</a:t>
            </a:r>
            <a:endParaRPr lang="en-US" altLang="ja-JP" dirty="0"/>
          </a:p>
          <a:p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販売商品</a:t>
            </a:r>
          </a:p>
          <a:p>
            <a:pPr lvl="1"/>
            <a:r>
              <a:rPr lang="ja-JP" altLang="en-US" dirty="0"/>
              <a:t>新作</a:t>
            </a:r>
            <a:r>
              <a:rPr lang="ja-JP" altLang="en-US" sz="1600" dirty="0"/>
              <a:t>（</a:t>
            </a:r>
            <a:r>
              <a:rPr lang="en-US" altLang="ja-JP" sz="1600" dirty="0"/>
              <a:t>DVD</a:t>
            </a:r>
            <a:r>
              <a:rPr lang="ja-JP" altLang="en-US" sz="1600" dirty="0"/>
              <a:t>／</a:t>
            </a:r>
            <a:r>
              <a:rPr lang="en-US" altLang="ja-JP" sz="1600" dirty="0"/>
              <a:t>CD</a:t>
            </a:r>
            <a:r>
              <a:rPr lang="ja-JP" altLang="en-US" sz="1600" dirty="0"/>
              <a:t>／ゲーム）</a:t>
            </a:r>
          </a:p>
          <a:p>
            <a:pPr lvl="1"/>
            <a:r>
              <a:rPr lang="ja-JP" altLang="en-US" dirty="0"/>
              <a:t>中古</a:t>
            </a:r>
            <a:r>
              <a:rPr lang="ja-JP" altLang="en-US" sz="1600" dirty="0"/>
              <a:t>（</a:t>
            </a:r>
            <a:r>
              <a:rPr lang="en-US" altLang="ja-JP" sz="1600" dirty="0"/>
              <a:t>DVD</a:t>
            </a:r>
            <a:r>
              <a:rPr lang="ja-JP" altLang="en-US" sz="1600" dirty="0"/>
              <a:t>／</a:t>
            </a:r>
            <a:r>
              <a:rPr lang="en-US" altLang="ja-JP" sz="1600" dirty="0"/>
              <a:t>CD</a:t>
            </a:r>
            <a:r>
              <a:rPr lang="ja-JP" altLang="en-US" sz="1600" dirty="0"/>
              <a:t>／ゲーム）</a:t>
            </a:r>
          </a:p>
          <a:p>
            <a:endParaRPr lang="en-US" altLang="ja-JP" dirty="0" smtClean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営業</a:t>
            </a:r>
            <a:r>
              <a:rPr lang="ja-JP" altLang="en-US" dirty="0" smtClean="0"/>
              <a:t>時間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午前</a:t>
            </a:r>
            <a:r>
              <a:rPr lang="en-US" altLang="ja-JP" dirty="0" smtClean="0"/>
              <a:t>11</a:t>
            </a:r>
            <a:r>
              <a:rPr lang="ja-JP" altLang="en-US" dirty="0" smtClean="0"/>
              <a:t>時～深夜</a:t>
            </a:r>
            <a:r>
              <a:rPr lang="en-US" altLang="ja-JP" dirty="0" smtClean="0"/>
              <a:t>2</a:t>
            </a:r>
            <a:r>
              <a:rPr lang="ja-JP" altLang="en-US" dirty="0" smtClean="0"/>
              <a:t>時（年中無休）</a:t>
            </a:r>
            <a:endParaRPr lang="en-US" altLang="ja-JP" dirty="0" smtClean="0"/>
          </a:p>
          <a:p>
            <a:endParaRPr lang="ja-JP" altLang="en-US" dirty="0"/>
          </a:p>
          <a:p>
            <a:pPr marL="109728" indent="0">
              <a:buNone/>
            </a:pPr>
            <a:r>
              <a:rPr lang="en-US" altLang="ja-JP" sz="2400" dirty="0"/>
              <a:t>※</a:t>
            </a:r>
            <a:r>
              <a:rPr lang="ja-JP" altLang="en-US" sz="2400" dirty="0"/>
              <a:t>ポータブル</a:t>
            </a:r>
            <a:r>
              <a:rPr lang="en-US" altLang="ja-JP" sz="2400" dirty="0"/>
              <a:t>DVD</a:t>
            </a:r>
            <a:r>
              <a:rPr lang="ja-JP" altLang="en-US" sz="2400" dirty="0"/>
              <a:t>プレーヤーのレンタル有り（</a:t>
            </a:r>
            <a:r>
              <a:rPr lang="en-US" altLang="ja-JP" sz="2400" dirty="0"/>
              <a:t>100</a:t>
            </a:r>
            <a:r>
              <a:rPr lang="ja-JP" altLang="en-US" sz="2400" dirty="0"/>
              <a:t>円</a:t>
            </a:r>
            <a:r>
              <a:rPr lang="en-US" altLang="ja-JP" sz="2400" dirty="0"/>
              <a:t>/</a:t>
            </a:r>
            <a:r>
              <a:rPr lang="ja-JP" altLang="en-US" sz="2400" dirty="0"/>
              <a:t>日）</a:t>
            </a:r>
            <a:endParaRPr kumimoji="1" lang="ja-JP" altLang="en-US" sz="2400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新店舗の取扱商品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9607747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ビジネス">
  <a:themeElements>
    <a:clrScheme name="ビジネス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ビジネス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ビジネス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34</TotalTime>
  <Words>110</Words>
  <Application>Microsoft Office PowerPoint</Application>
  <PresentationFormat>画面に合わせる (4:3)</PresentationFormat>
  <Paragraphs>32</Paragraphs>
  <Slides>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ビジネス</vt:lpstr>
      <vt:lpstr>新規店舗の出店概要</vt:lpstr>
      <vt:lpstr>出店概要</vt:lpstr>
      <vt:lpstr>当初の目標</vt:lpstr>
      <vt:lpstr>新店舗の取扱商品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14</cp:revision>
  <dcterms:created xsi:type="dcterms:W3CDTF">2010-12-30T12:43:50Z</dcterms:created>
  <dcterms:modified xsi:type="dcterms:W3CDTF">2011-01-08T08:37:15Z</dcterms:modified>
</cp:coreProperties>
</file>