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7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581824"/>
        <c:axId val="21583360"/>
        <c:axId val="0"/>
      </c:bar3DChart>
      <c:catAx>
        <c:axId val="21581824"/>
        <c:scaling>
          <c:orientation val="minMax"/>
        </c:scaling>
        <c:delete val="0"/>
        <c:axPos val="b"/>
        <c:majorTickMark val="out"/>
        <c:minorTickMark val="none"/>
        <c:tickLblPos val="nextTo"/>
        <c:crossAx val="21583360"/>
        <c:crosses val="autoZero"/>
        <c:auto val="1"/>
        <c:lblAlgn val="ctr"/>
        <c:lblOffset val="100"/>
        <c:noMultiLvlLbl val="0"/>
      </c:catAx>
      <c:valAx>
        <c:axId val="21583360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/>
                  <a:t>売上金額（単位千円）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581824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388C71-3C82-4B43-8410-48B01611196F}" type="doc">
      <dgm:prSet loTypeId="urn:microsoft.com/office/officeart/2005/8/layout/process4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7DF64FBB-0C2A-4ABC-B1AF-6BDADEF87A5B}">
      <dgm:prSet phldrT="[テキスト]" custT="1"/>
      <dgm:spPr/>
      <dgm:t>
        <a:bodyPr/>
        <a:lstStyle/>
        <a:p>
          <a:r>
            <a:rPr kumimoji="1" lang="en-US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b="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3AB1CCC-C031-4D63-A6A5-5D05024A83C8}" type="parTrans" cxnId="{C0A85698-000C-41E8-8E7E-0A4EB0CA6E9A}">
      <dgm:prSet/>
      <dgm:spPr/>
      <dgm:t>
        <a:bodyPr/>
        <a:lstStyle/>
        <a:p>
          <a:endParaRPr kumimoji="1" lang="ja-JP" altLang="en-US"/>
        </a:p>
      </dgm:t>
    </dgm:pt>
    <dgm:pt modelId="{468F6FD2-6618-4DCE-B1C4-8DD88382A0FC}" type="sibTrans" cxnId="{C0A85698-000C-41E8-8E7E-0A4EB0CA6E9A}">
      <dgm:prSet/>
      <dgm:spPr/>
      <dgm:t>
        <a:bodyPr/>
        <a:lstStyle/>
        <a:p>
          <a:endParaRPr kumimoji="1" lang="ja-JP" altLang="en-US"/>
        </a:p>
      </dgm:t>
    </dgm:pt>
    <dgm:pt modelId="{3C5146F7-AEFF-490C-94DF-A025C37E5B6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D168B62-3CF6-4519-B165-810BF1BE9505}" type="parTrans" cxnId="{BB456FC1-0A34-48F5-A440-A87E449E9F5B}">
      <dgm:prSet/>
      <dgm:spPr/>
      <dgm:t>
        <a:bodyPr/>
        <a:lstStyle/>
        <a:p>
          <a:endParaRPr kumimoji="1" lang="ja-JP" altLang="en-US"/>
        </a:p>
      </dgm:t>
    </dgm:pt>
    <dgm:pt modelId="{69DE65B7-D55C-4B3E-B7E4-152BA4717B10}" type="sibTrans" cxnId="{BB456FC1-0A34-48F5-A440-A87E449E9F5B}">
      <dgm:prSet/>
      <dgm:spPr/>
      <dgm:t>
        <a:bodyPr/>
        <a:lstStyle/>
        <a:p>
          <a:endParaRPr kumimoji="1" lang="ja-JP" altLang="en-US"/>
        </a:p>
      </dgm:t>
    </dgm:pt>
    <dgm:pt modelId="{AE56F356-31F2-426B-A2CD-5E04882319BC}">
      <dgm:prSet phldrT="[テキスト]" custT="1"/>
      <dgm:spPr/>
      <dgm:t>
        <a:bodyPr/>
        <a:lstStyle/>
        <a:p>
          <a:r>
            <a:rPr kumimoji="1" lang="en-US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b="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93C2AD8B-3982-4AFA-B6B7-1038B9F8CEE0}" type="parTrans" cxnId="{14269468-C6B3-47DD-94E2-DC31A75F584E}">
      <dgm:prSet/>
      <dgm:spPr/>
      <dgm:t>
        <a:bodyPr/>
        <a:lstStyle/>
        <a:p>
          <a:endParaRPr kumimoji="1" lang="ja-JP" altLang="en-US"/>
        </a:p>
      </dgm:t>
    </dgm:pt>
    <dgm:pt modelId="{BC6E9508-2DBC-45B9-9048-E2945C0CD396}" type="sibTrans" cxnId="{14269468-C6B3-47DD-94E2-DC31A75F584E}">
      <dgm:prSet/>
      <dgm:spPr/>
      <dgm:t>
        <a:bodyPr/>
        <a:lstStyle/>
        <a:p>
          <a:endParaRPr kumimoji="1" lang="ja-JP" altLang="en-US"/>
        </a:p>
      </dgm:t>
    </dgm:pt>
    <dgm:pt modelId="{628265DF-888F-43E8-95D4-D7F4D383D3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1E68B3C7-1C18-4D42-8240-FE6CD05AE178}" type="parTrans" cxnId="{B2495009-4B03-4E6F-B861-1813018B6634}">
      <dgm:prSet/>
      <dgm:spPr/>
      <dgm:t>
        <a:bodyPr/>
        <a:lstStyle/>
        <a:p>
          <a:endParaRPr kumimoji="1" lang="ja-JP" altLang="en-US"/>
        </a:p>
      </dgm:t>
    </dgm:pt>
    <dgm:pt modelId="{BF09DEEB-CA92-411F-94D3-8426651F9D57}" type="sibTrans" cxnId="{B2495009-4B03-4E6F-B861-1813018B6634}">
      <dgm:prSet/>
      <dgm:spPr/>
      <dgm:t>
        <a:bodyPr/>
        <a:lstStyle/>
        <a:p>
          <a:endParaRPr kumimoji="1" lang="ja-JP" altLang="en-US"/>
        </a:p>
      </dgm:t>
    </dgm:pt>
    <dgm:pt modelId="{83E6D8A0-3916-45E4-B6CB-478A02847630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578DD736-F3A9-4905-81C8-3B214AEE8EBE}" type="parTrans" cxnId="{7F64BDC9-C2ED-4A62-B5FB-D39336F5E5BF}">
      <dgm:prSet/>
      <dgm:spPr/>
      <dgm:t>
        <a:bodyPr/>
        <a:lstStyle/>
        <a:p>
          <a:endParaRPr kumimoji="1" lang="ja-JP" altLang="en-US"/>
        </a:p>
      </dgm:t>
    </dgm:pt>
    <dgm:pt modelId="{7857DB29-48A5-4FF0-BA92-502AEA124811}" type="sibTrans" cxnId="{7F64BDC9-C2ED-4A62-B5FB-D39336F5E5BF}">
      <dgm:prSet/>
      <dgm:spPr/>
      <dgm:t>
        <a:bodyPr/>
        <a:lstStyle/>
        <a:p>
          <a:endParaRPr kumimoji="1" lang="ja-JP" altLang="en-US"/>
        </a:p>
      </dgm:t>
    </dgm:pt>
    <dgm:pt modelId="{34BAAF87-4C33-4021-9CEC-1D6EE0F1D346}">
      <dgm:prSet phldrT="[テキスト]" custT="1"/>
      <dgm:spPr/>
      <dgm:t>
        <a:bodyPr/>
        <a:lstStyle/>
        <a:p>
          <a:r>
            <a:rPr kumimoji="1" lang="en-US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b="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1B4B8C-1ABC-4D9C-8B4F-9D433740E65F}" type="parTrans" cxnId="{FA04F007-A6FE-40E5-9E45-3B6E5069DABE}">
      <dgm:prSet/>
      <dgm:spPr/>
      <dgm:t>
        <a:bodyPr/>
        <a:lstStyle/>
        <a:p>
          <a:endParaRPr kumimoji="1" lang="ja-JP" altLang="en-US"/>
        </a:p>
      </dgm:t>
    </dgm:pt>
    <dgm:pt modelId="{E484568C-9345-4BBD-A1E2-CE37D84BF354}" type="sibTrans" cxnId="{FA04F007-A6FE-40E5-9E45-3B6E5069DABE}">
      <dgm:prSet/>
      <dgm:spPr/>
      <dgm:t>
        <a:bodyPr/>
        <a:lstStyle/>
        <a:p>
          <a:endParaRPr kumimoji="1" lang="ja-JP" altLang="en-US"/>
        </a:p>
      </dgm:t>
    </dgm:pt>
    <dgm:pt modelId="{7D515C5E-E3FC-4331-AF74-E7AA96119DAB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7226E14-6F69-4C09-90C1-C3AFC4F496FA}" type="parTrans" cxnId="{F68E760E-0671-4D4F-B4FC-32D686F1D41D}">
      <dgm:prSet/>
      <dgm:spPr/>
      <dgm:t>
        <a:bodyPr/>
        <a:lstStyle/>
        <a:p>
          <a:endParaRPr kumimoji="1" lang="ja-JP" altLang="en-US"/>
        </a:p>
      </dgm:t>
    </dgm:pt>
    <dgm:pt modelId="{2B381019-B688-476D-A451-87F6594C6A89}" type="sibTrans" cxnId="{F68E760E-0671-4D4F-B4FC-32D686F1D41D}">
      <dgm:prSet/>
      <dgm:spPr/>
      <dgm:t>
        <a:bodyPr/>
        <a:lstStyle/>
        <a:p>
          <a:endParaRPr kumimoji="1" lang="ja-JP" altLang="en-US"/>
        </a:p>
      </dgm:t>
    </dgm:pt>
    <dgm:pt modelId="{D75697FC-E928-4803-A582-3E2F128E8216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C981744-7C64-4A98-B597-6DF9808BCC35}" type="parTrans" cxnId="{66767718-A1C8-49B3-B183-684A933704C8}">
      <dgm:prSet/>
      <dgm:spPr/>
      <dgm:t>
        <a:bodyPr/>
        <a:lstStyle/>
        <a:p>
          <a:endParaRPr kumimoji="1" lang="ja-JP" altLang="en-US"/>
        </a:p>
      </dgm:t>
    </dgm:pt>
    <dgm:pt modelId="{001025E3-78C3-4B3C-AC96-CC711420702E}" type="sibTrans" cxnId="{66767718-A1C8-49B3-B183-684A933704C8}">
      <dgm:prSet/>
      <dgm:spPr/>
      <dgm:t>
        <a:bodyPr/>
        <a:lstStyle/>
        <a:p>
          <a:endParaRPr kumimoji="1" lang="ja-JP" altLang="en-US"/>
        </a:p>
      </dgm:t>
    </dgm:pt>
    <dgm:pt modelId="{412C182F-C4AF-40A7-83D3-678F7C4EA9F8}">
      <dgm:prSet custT="1"/>
      <dgm:spPr/>
      <dgm:t>
        <a:bodyPr/>
        <a:lstStyle/>
        <a:p>
          <a:r>
            <a:rPr kumimoji="1" lang="en-US" altLang="ja-JP" sz="1600" b="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b="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b="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A725F77-49B3-4967-879D-DCBE1D7FD8E6}" type="parTrans" cxnId="{09AA5822-3DE7-4932-9C83-96BEE0862851}">
      <dgm:prSet/>
      <dgm:spPr/>
      <dgm:t>
        <a:bodyPr/>
        <a:lstStyle/>
        <a:p>
          <a:endParaRPr kumimoji="1" lang="ja-JP" altLang="en-US"/>
        </a:p>
      </dgm:t>
    </dgm:pt>
    <dgm:pt modelId="{C3CA2BCE-03BF-40A6-B196-EC9EDC6455CA}" type="sibTrans" cxnId="{09AA5822-3DE7-4932-9C83-96BEE0862851}">
      <dgm:prSet/>
      <dgm:spPr/>
      <dgm:t>
        <a:bodyPr/>
        <a:lstStyle/>
        <a:p>
          <a:endParaRPr kumimoji="1" lang="ja-JP" altLang="en-US"/>
        </a:p>
      </dgm:t>
    </dgm:pt>
    <dgm:pt modelId="{DF3E0124-BC02-4B96-BEEB-CD58FBCEBB47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4019A2E-990E-41CC-8DDA-D61E6E863A35}" type="parTrans" cxnId="{DC5A55F0-8AB2-400E-B3BC-223373AFB2EB}">
      <dgm:prSet/>
      <dgm:spPr/>
      <dgm:t>
        <a:bodyPr/>
        <a:lstStyle/>
        <a:p>
          <a:endParaRPr kumimoji="1" lang="ja-JP" altLang="en-US"/>
        </a:p>
      </dgm:t>
    </dgm:pt>
    <dgm:pt modelId="{06D4B44B-57A3-4CA4-A65B-0EE14287DD98}" type="sibTrans" cxnId="{DC5A55F0-8AB2-400E-B3BC-223373AFB2EB}">
      <dgm:prSet/>
      <dgm:spPr/>
      <dgm:t>
        <a:bodyPr/>
        <a:lstStyle/>
        <a:p>
          <a:endParaRPr kumimoji="1" lang="ja-JP" altLang="en-US"/>
        </a:p>
      </dgm:t>
    </dgm:pt>
    <dgm:pt modelId="{6314BCD5-13A0-421F-9640-AB4DAD943DA2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BEF8B1E6-AFFF-4332-B6D3-9B5E4ADEF63B}" type="parTrans" cxnId="{A1A4A307-310E-4D69-9A6F-D416B030360B}">
      <dgm:prSet/>
      <dgm:spPr/>
      <dgm:t>
        <a:bodyPr/>
        <a:lstStyle/>
        <a:p>
          <a:endParaRPr kumimoji="1" lang="ja-JP" altLang="en-US"/>
        </a:p>
      </dgm:t>
    </dgm:pt>
    <dgm:pt modelId="{2B9F2FE0-24A7-42E9-B993-B35483F90C9A}" type="sibTrans" cxnId="{A1A4A307-310E-4D69-9A6F-D416B030360B}">
      <dgm:prSet/>
      <dgm:spPr/>
      <dgm:t>
        <a:bodyPr/>
        <a:lstStyle/>
        <a:p>
          <a:endParaRPr kumimoji="1" lang="ja-JP" altLang="en-US"/>
        </a:p>
      </dgm:t>
    </dgm:pt>
    <dgm:pt modelId="{16B27FEB-9F50-41FB-9886-3D21B5CB7190}" type="pres">
      <dgm:prSet presAssocID="{BC388C71-3C82-4B43-8410-48B01611196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0A21F85-72A9-4F70-8B0C-FEE81022815E}" type="pres">
      <dgm:prSet presAssocID="{412C182F-C4AF-40A7-83D3-678F7C4EA9F8}" presName="boxAndChildren" presStyleCnt="0"/>
      <dgm:spPr/>
    </dgm:pt>
    <dgm:pt modelId="{785976DD-AA35-400D-9C1B-717E77F668F4}" type="pres">
      <dgm:prSet presAssocID="{412C182F-C4AF-40A7-83D3-678F7C4EA9F8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8F62885-470D-43E6-A0D3-2B1B085E4127}" type="pres">
      <dgm:prSet presAssocID="{412C182F-C4AF-40A7-83D3-678F7C4EA9F8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F305339F-4F7B-4C73-9C04-A1D17158915D}" type="pres">
      <dgm:prSet presAssocID="{412C182F-C4AF-40A7-83D3-678F7C4EA9F8}" presName="descendantBox" presStyleCnt="0"/>
      <dgm:spPr/>
    </dgm:pt>
    <dgm:pt modelId="{389B1CF1-8D11-455D-8F54-BFE4A56FF9E3}" type="pres">
      <dgm:prSet presAssocID="{DF3E0124-BC02-4B96-BEEB-CD58FBCEBB47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132BCC6-767D-4BB7-89F0-BF274E98EFFD}" type="pres">
      <dgm:prSet presAssocID="{6314BCD5-13A0-421F-9640-AB4DAD943DA2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AD872C0-C3CE-4DB4-96C5-D1A11FF0306D}" type="pres">
      <dgm:prSet presAssocID="{E484568C-9345-4BBD-A1E2-CE37D84BF354}" presName="sp" presStyleCnt="0"/>
      <dgm:spPr/>
    </dgm:pt>
    <dgm:pt modelId="{E82A5ED9-63F6-4CD4-9843-C3890A2C9060}" type="pres">
      <dgm:prSet presAssocID="{34BAAF87-4C33-4021-9CEC-1D6EE0F1D346}" presName="arrowAndChildren" presStyleCnt="0"/>
      <dgm:spPr/>
    </dgm:pt>
    <dgm:pt modelId="{C0659C37-E232-4A40-815B-F59A60569467}" type="pres">
      <dgm:prSet presAssocID="{34BAAF87-4C33-4021-9CEC-1D6EE0F1D346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48176971-EC2D-4AFB-8D3E-9AE028A02583}" type="pres">
      <dgm:prSet presAssocID="{34BAAF87-4C33-4021-9CEC-1D6EE0F1D346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9966AA26-17C6-4F67-9E78-DE99AB944A19}" type="pres">
      <dgm:prSet presAssocID="{34BAAF87-4C33-4021-9CEC-1D6EE0F1D346}" presName="descendantArrow" presStyleCnt="0"/>
      <dgm:spPr/>
    </dgm:pt>
    <dgm:pt modelId="{FA65B6DE-AF64-420C-85BD-35D1D88FE013}" type="pres">
      <dgm:prSet presAssocID="{7D515C5E-E3FC-4331-AF74-E7AA96119DAB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34620EE-EDE8-41F3-B664-B43B53FA6622}" type="pres">
      <dgm:prSet presAssocID="{D75697FC-E928-4803-A582-3E2F128E8216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D7B3F8-EB82-48A5-9173-1680D4FB1AA0}" type="pres">
      <dgm:prSet presAssocID="{BC6E9508-2DBC-45B9-9048-E2945C0CD396}" presName="sp" presStyleCnt="0"/>
      <dgm:spPr/>
    </dgm:pt>
    <dgm:pt modelId="{9D678E18-ED40-41DC-ADD2-F9CF192C3B65}" type="pres">
      <dgm:prSet presAssocID="{AE56F356-31F2-426B-A2CD-5E04882319BC}" presName="arrowAndChildren" presStyleCnt="0"/>
      <dgm:spPr/>
    </dgm:pt>
    <dgm:pt modelId="{73330DE6-9A85-40D2-A18B-34EA1B80FD35}" type="pres">
      <dgm:prSet presAssocID="{AE56F356-31F2-426B-A2CD-5E04882319BC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472D655A-8105-4E9D-94A2-58B2E032416F}" type="pres">
      <dgm:prSet presAssocID="{AE56F356-31F2-426B-A2CD-5E04882319BC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160667B6-171A-42C0-899D-7F200C156F73}" type="pres">
      <dgm:prSet presAssocID="{AE56F356-31F2-426B-A2CD-5E04882319BC}" presName="descendantArrow" presStyleCnt="0"/>
      <dgm:spPr/>
    </dgm:pt>
    <dgm:pt modelId="{4FDE935C-A95F-4A9D-9780-A081DAC5B8C8}" type="pres">
      <dgm:prSet presAssocID="{628265DF-888F-43E8-95D4-D7F4D383D375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DD2DF61-E54A-42AF-AC22-7E62D3C39860}" type="pres">
      <dgm:prSet presAssocID="{83E6D8A0-3916-45E4-B6CB-478A02847630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E3E3F0E-5C66-4853-82E2-DE92625F0313}" type="pres">
      <dgm:prSet presAssocID="{468F6FD2-6618-4DCE-B1C4-8DD88382A0FC}" presName="sp" presStyleCnt="0"/>
      <dgm:spPr/>
    </dgm:pt>
    <dgm:pt modelId="{E4F66745-435D-4FD5-B160-E2FA0533D4E0}" type="pres">
      <dgm:prSet presAssocID="{7DF64FBB-0C2A-4ABC-B1AF-6BDADEF87A5B}" presName="arrowAndChildren" presStyleCnt="0"/>
      <dgm:spPr/>
    </dgm:pt>
    <dgm:pt modelId="{2E5EB101-5DC6-4831-A762-6894AEF3742B}" type="pres">
      <dgm:prSet presAssocID="{7DF64FBB-0C2A-4ABC-B1AF-6BDADEF87A5B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98ADA309-799E-4960-B092-AF4F602E0A63}" type="pres">
      <dgm:prSet presAssocID="{7DF64FBB-0C2A-4ABC-B1AF-6BDADEF87A5B}" presName="arrow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909587AF-5D72-4F4B-8B97-CE5A727DBD4A}" type="pres">
      <dgm:prSet presAssocID="{7DF64FBB-0C2A-4ABC-B1AF-6BDADEF87A5B}" presName="descendantArrow" presStyleCnt="0"/>
      <dgm:spPr/>
    </dgm:pt>
    <dgm:pt modelId="{15867B28-BAE6-4574-9A45-D68CC41B72E0}" type="pres">
      <dgm:prSet presAssocID="{3C5146F7-AEFF-490C-94DF-A025C37E5B65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E32EA12-A977-4414-9FFE-105D310AFFEF}" type="presOf" srcId="{7DF64FBB-0C2A-4ABC-B1AF-6BDADEF87A5B}" destId="{2E5EB101-5DC6-4831-A762-6894AEF3742B}" srcOrd="0" destOrd="0" presId="urn:microsoft.com/office/officeart/2005/8/layout/process4"/>
    <dgm:cxn modelId="{9F79806B-CB14-4E02-A747-D3F740B68947}" type="presOf" srcId="{BC388C71-3C82-4B43-8410-48B01611196F}" destId="{16B27FEB-9F50-41FB-9886-3D21B5CB7190}" srcOrd="0" destOrd="0" presId="urn:microsoft.com/office/officeart/2005/8/layout/process4"/>
    <dgm:cxn modelId="{14269468-C6B3-47DD-94E2-DC31A75F584E}" srcId="{BC388C71-3C82-4B43-8410-48B01611196F}" destId="{AE56F356-31F2-426B-A2CD-5E04882319BC}" srcOrd="1" destOrd="0" parTransId="{93C2AD8B-3982-4AFA-B6B7-1038B9F8CEE0}" sibTransId="{BC6E9508-2DBC-45B9-9048-E2945C0CD396}"/>
    <dgm:cxn modelId="{CAAC1F46-0EAD-42B9-A065-FD327E5B934B}" type="presOf" srcId="{83E6D8A0-3916-45E4-B6CB-478A02847630}" destId="{DDD2DF61-E54A-42AF-AC22-7E62D3C39860}" srcOrd="0" destOrd="0" presId="urn:microsoft.com/office/officeart/2005/8/layout/process4"/>
    <dgm:cxn modelId="{B2495009-4B03-4E6F-B861-1813018B6634}" srcId="{AE56F356-31F2-426B-A2CD-5E04882319BC}" destId="{628265DF-888F-43E8-95D4-D7F4D383D375}" srcOrd="0" destOrd="0" parTransId="{1E68B3C7-1C18-4D42-8240-FE6CD05AE178}" sibTransId="{BF09DEEB-CA92-411F-94D3-8426651F9D57}"/>
    <dgm:cxn modelId="{C0A85698-000C-41E8-8E7E-0A4EB0CA6E9A}" srcId="{BC388C71-3C82-4B43-8410-48B01611196F}" destId="{7DF64FBB-0C2A-4ABC-B1AF-6BDADEF87A5B}" srcOrd="0" destOrd="0" parTransId="{83AB1CCC-C031-4D63-A6A5-5D05024A83C8}" sibTransId="{468F6FD2-6618-4DCE-B1C4-8DD88382A0FC}"/>
    <dgm:cxn modelId="{50DE0D70-FB9E-4F1E-9FBB-E8D70D1DF5B4}" type="presOf" srcId="{AE56F356-31F2-426B-A2CD-5E04882319BC}" destId="{472D655A-8105-4E9D-94A2-58B2E032416F}" srcOrd="1" destOrd="0" presId="urn:microsoft.com/office/officeart/2005/8/layout/process4"/>
    <dgm:cxn modelId="{093E3BFB-0C67-4719-9FF0-52F9A524A624}" type="presOf" srcId="{412C182F-C4AF-40A7-83D3-678F7C4EA9F8}" destId="{785976DD-AA35-400D-9C1B-717E77F668F4}" srcOrd="0" destOrd="0" presId="urn:microsoft.com/office/officeart/2005/8/layout/process4"/>
    <dgm:cxn modelId="{431F02D5-69B0-4A01-BD34-90DB1563B82D}" type="presOf" srcId="{AE56F356-31F2-426B-A2CD-5E04882319BC}" destId="{73330DE6-9A85-40D2-A18B-34EA1B80FD35}" srcOrd="0" destOrd="0" presId="urn:microsoft.com/office/officeart/2005/8/layout/process4"/>
    <dgm:cxn modelId="{7F64BDC9-C2ED-4A62-B5FB-D39336F5E5BF}" srcId="{AE56F356-31F2-426B-A2CD-5E04882319BC}" destId="{83E6D8A0-3916-45E4-B6CB-478A02847630}" srcOrd="1" destOrd="0" parTransId="{578DD736-F3A9-4905-81C8-3B214AEE8EBE}" sibTransId="{7857DB29-48A5-4FF0-BA92-502AEA124811}"/>
    <dgm:cxn modelId="{A1A4A307-310E-4D69-9A6F-D416B030360B}" srcId="{412C182F-C4AF-40A7-83D3-678F7C4EA9F8}" destId="{6314BCD5-13A0-421F-9640-AB4DAD943DA2}" srcOrd="1" destOrd="0" parTransId="{BEF8B1E6-AFFF-4332-B6D3-9B5E4ADEF63B}" sibTransId="{2B9F2FE0-24A7-42E9-B993-B35483F90C9A}"/>
    <dgm:cxn modelId="{09AA5822-3DE7-4932-9C83-96BEE0862851}" srcId="{BC388C71-3C82-4B43-8410-48B01611196F}" destId="{412C182F-C4AF-40A7-83D3-678F7C4EA9F8}" srcOrd="3" destOrd="0" parTransId="{4A725F77-49B3-4967-879D-DCBE1D7FD8E6}" sibTransId="{C3CA2BCE-03BF-40A6-B196-EC9EDC6455CA}"/>
    <dgm:cxn modelId="{9F2C28AA-50C5-4D06-BF1C-23E98D4AA895}" type="presOf" srcId="{DF3E0124-BC02-4B96-BEEB-CD58FBCEBB47}" destId="{389B1CF1-8D11-455D-8F54-BFE4A56FF9E3}" srcOrd="0" destOrd="0" presId="urn:microsoft.com/office/officeart/2005/8/layout/process4"/>
    <dgm:cxn modelId="{DC5A55F0-8AB2-400E-B3BC-223373AFB2EB}" srcId="{412C182F-C4AF-40A7-83D3-678F7C4EA9F8}" destId="{DF3E0124-BC02-4B96-BEEB-CD58FBCEBB47}" srcOrd="0" destOrd="0" parTransId="{64019A2E-990E-41CC-8DDA-D61E6E863A35}" sibTransId="{06D4B44B-57A3-4CA4-A65B-0EE14287DD98}"/>
    <dgm:cxn modelId="{7C8DD1B6-A345-40D3-B1A0-86E4C203A783}" type="presOf" srcId="{34BAAF87-4C33-4021-9CEC-1D6EE0F1D346}" destId="{48176971-EC2D-4AFB-8D3E-9AE028A02583}" srcOrd="1" destOrd="0" presId="urn:microsoft.com/office/officeart/2005/8/layout/process4"/>
    <dgm:cxn modelId="{E62570A1-C135-414B-AD3C-F47FA921DAB1}" type="presOf" srcId="{628265DF-888F-43E8-95D4-D7F4D383D375}" destId="{4FDE935C-A95F-4A9D-9780-A081DAC5B8C8}" srcOrd="0" destOrd="0" presId="urn:microsoft.com/office/officeart/2005/8/layout/process4"/>
    <dgm:cxn modelId="{F68E760E-0671-4D4F-B4FC-32D686F1D41D}" srcId="{34BAAF87-4C33-4021-9CEC-1D6EE0F1D346}" destId="{7D515C5E-E3FC-4331-AF74-E7AA96119DAB}" srcOrd="0" destOrd="0" parTransId="{C7226E14-6F69-4C09-90C1-C3AFC4F496FA}" sibTransId="{2B381019-B688-476D-A451-87F6594C6A89}"/>
    <dgm:cxn modelId="{BB456FC1-0A34-48F5-A440-A87E449E9F5B}" srcId="{7DF64FBB-0C2A-4ABC-B1AF-6BDADEF87A5B}" destId="{3C5146F7-AEFF-490C-94DF-A025C37E5B65}" srcOrd="0" destOrd="0" parTransId="{6D168B62-3CF6-4519-B165-810BF1BE9505}" sibTransId="{69DE65B7-D55C-4B3E-B7E4-152BA4717B10}"/>
    <dgm:cxn modelId="{0F9E1F88-EA85-420A-A5FF-6946846D5D33}" type="presOf" srcId="{D75697FC-E928-4803-A582-3E2F128E8216}" destId="{434620EE-EDE8-41F3-B664-B43B53FA6622}" srcOrd="0" destOrd="0" presId="urn:microsoft.com/office/officeart/2005/8/layout/process4"/>
    <dgm:cxn modelId="{452C83DD-3EC1-4C7A-8741-FCC30DAEB894}" type="presOf" srcId="{7D515C5E-E3FC-4331-AF74-E7AA96119DAB}" destId="{FA65B6DE-AF64-420C-85BD-35D1D88FE013}" srcOrd="0" destOrd="0" presId="urn:microsoft.com/office/officeart/2005/8/layout/process4"/>
    <dgm:cxn modelId="{54BB4446-B1DC-4B67-879A-8A6768F14203}" type="presOf" srcId="{3C5146F7-AEFF-490C-94DF-A025C37E5B65}" destId="{15867B28-BAE6-4574-9A45-D68CC41B72E0}" srcOrd="0" destOrd="0" presId="urn:microsoft.com/office/officeart/2005/8/layout/process4"/>
    <dgm:cxn modelId="{66767718-A1C8-49B3-B183-684A933704C8}" srcId="{34BAAF87-4C33-4021-9CEC-1D6EE0F1D346}" destId="{D75697FC-E928-4803-A582-3E2F128E8216}" srcOrd="1" destOrd="0" parTransId="{DC981744-7C64-4A98-B597-6DF9808BCC35}" sibTransId="{001025E3-78C3-4B3C-AC96-CC711420702E}"/>
    <dgm:cxn modelId="{C96F5566-ED6F-4B49-8B2B-2D8BC356157A}" type="presOf" srcId="{412C182F-C4AF-40A7-83D3-678F7C4EA9F8}" destId="{38F62885-470D-43E6-A0D3-2B1B085E4127}" srcOrd="1" destOrd="0" presId="urn:microsoft.com/office/officeart/2005/8/layout/process4"/>
    <dgm:cxn modelId="{FA04F007-A6FE-40E5-9E45-3B6E5069DABE}" srcId="{BC388C71-3C82-4B43-8410-48B01611196F}" destId="{34BAAF87-4C33-4021-9CEC-1D6EE0F1D346}" srcOrd="2" destOrd="0" parTransId="{0B1B4B8C-1ABC-4D9C-8B4F-9D433740E65F}" sibTransId="{E484568C-9345-4BBD-A1E2-CE37D84BF354}"/>
    <dgm:cxn modelId="{88D5824C-BD69-42D8-94F6-44EDC1273823}" type="presOf" srcId="{7DF64FBB-0C2A-4ABC-B1AF-6BDADEF87A5B}" destId="{98ADA309-799E-4960-B092-AF4F602E0A63}" srcOrd="1" destOrd="0" presId="urn:microsoft.com/office/officeart/2005/8/layout/process4"/>
    <dgm:cxn modelId="{BC7FD853-3A1A-4E07-98E3-125AF47D99C6}" type="presOf" srcId="{6314BCD5-13A0-421F-9640-AB4DAD943DA2}" destId="{1132BCC6-767D-4BB7-89F0-BF274E98EFFD}" srcOrd="0" destOrd="0" presId="urn:microsoft.com/office/officeart/2005/8/layout/process4"/>
    <dgm:cxn modelId="{FA6BFF7E-DD63-4CDE-8002-24B8DB262131}" type="presOf" srcId="{34BAAF87-4C33-4021-9CEC-1D6EE0F1D346}" destId="{C0659C37-E232-4A40-815B-F59A60569467}" srcOrd="0" destOrd="0" presId="urn:microsoft.com/office/officeart/2005/8/layout/process4"/>
    <dgm:cxn modelId="{8C45148B-7EA2-4D64-997A-50A578F2481F}" type="presParOf" srcId="{16B27FEB-9F50-41FB-9886-3D21B5CB7190}" destId="{B0A21F85-72A9-4F70-8B0C-FEE81022815E}" srcOrd="0" destOrd="0" presId="urn:microsoft.com/office/officeart/2005/8/layout/process4"/>
    <dgm:cxn modelId="{93B24678-CA22-44B6-84A7-17EE0D668F5E}" type="presParOf" srcId="{B0A21F85-72A9-4F70-8B0C-FEE81022815E}" destId="{785976DD-AA35-400D-9C1B-717E77F668F4}" srcOrd="0" destOrd="0" presId="urn:microsoft.com/office/officeart/2005/8/layout/process4"/>
    <dgm:cxn modelId="{0F821FCF-9683-4456-841F-F886C629D1EA}" type="presParOf" srcId="{B0A21F85-72A9-4F70-8B0C-FEE81022815E}" destId="{38F62885-470D-43E6-A0D3-2B1B085E4127}" srcOrd="1" destOrd="0" presId="urn:microsoft.com/office/officeart/2005/8/layout/process4"/>
    <dgm:cxn modelId="{10F0FF65-CDAC-4AAC-8A96-E6C2013444CA}" type="presParOf" srcId="{B0A21F85-72A9-4F70-8B0C-FEE81022815E}" destId="{F305339F-4F7B-4C73-9C04-A1D17158915D}" srcOrd="2" destOrd="0" presId="urn:microsoft.com/office/officeart/2005/8/layout/process4"/>
    <dgm:cxn modelId="{DDC15AE9-E3BF-43BE-8A94-4A8948E8FA1C}" type="presParOf" srcId="{F305339F-4F7B-4C73-9C04-A1D17158915D}" destId="{389B1CF1-8D11-455D-8F54-BFE4A56FF9E3}" srcOrd="0" destOrd="0" presId="urn:microsoft.com/office/officeart/2005/8/layout/process4"/>
    <dgm:cxn modelId="{A9E46549-6697-4F87-AE75-E91171C0017C}" type="presParOf" srcId="{F305339F-4F7B-4C73-9C04-A1D17158915D}" destId="{1132BCC6-767D-4BB7-89F0-BF274E98EFFD}" srcOrd="1" destOrd="0" presId="urn:microsoft.com/office/officeart/2005/8/layout/process4"/>
    <dgm:cxn modelId="{F23C7984-64F9-48CF-81AB-81B7BCB4B871}" type="presParOf" srcId="{16B27FEB-9F50-41FB-9886-3D21B5CB7190}" destId="{9AD872C0-C3CE-4DB4-96C5-D1A11FF0306D}" srcOrd="1" destOrd="0" presId="urn:microsoft.com/office/officeart/2005/8/layout/process4"/>
    <dgm:cxn modelId="{EE7B9756-CF0A-4CD2-A813-2C5A1DCAB9A7}" type="presParOf" srcId="{16B27FEB-9F50-41FB-9886-3D21B5CB7190}" destId="{E82A5ED9-63F6-4CD4-9843-C3890A2C9060}" srcOrd="2" destOrd="0" presId="urn:microsoft.com/office/officeart/2005/8/layout/process4"/>
    <dgm:cxn modelId="{DA8ABE67-7546-4EB6-A878-3193B26D7DEE}" type="presParOf" srcId="{E82A5ED9-63F6-4CD4-9843-C3890A2C9060}" destId="{C0659C37-E232-4A40-815B-F59A60569467}" srcOrd="0" destOrd="0" presId="urn:microsoft.com/office/officeart/2005/8/layout/process4"/>
    <dgm:cxn modelId="{B3BEEB6A-69EF-4361-81AD-BC23B7C0C7DC}" type="presParOf" srcId="{E82A5ED9-63F6-4CD4-9843-C3890A2C9060}" destId="{48176971-EC2D-4AFB-8D3E-9AE028A02583}" srcOrd="1" destOrd="0" presId="urn:microsoft.com/office/officeart/2005/8/layout/process4"/>
    <dgm:cxn modelId="{79FA76DB-FD5A-44EE-B6B7-3D1A1321D3B2}" type="presParOf" srcId="{E82A5ED9-63F6-4CD4-9843-C3890A2C9060}" destId="{9966AA26-17C6-4F67-9E78-DE99AB944A19}" srcOrd="2" destOrd="0" presId="urn:microsoft.com/office/officeart/2005/8/layout/process4"/>
    <dgm:cxn modelId="{88C4642C-FBDC-4249-B674-714CDCC3D60F}" type="presParOf" srcId="{9966AA26-17C6-4F67-9E78-DE99AB944A19}" destId="{FA65B6DE-AF64-420C-85BD-35D1D88FE013}" srcOrd="0" destOrd="0" presId="urn:microsoft.com/office/officeart/2005/8/layout/process4"/>
    <dgm:cxn modelId="{03ABE17A-6251-4B53-8AF5-74B0820A0D6A}" type="presParOf" srcId="{9966AA26-17C6-4F67-9E78-DE99AB944A19}" destId="{434620EE-EDE8-41F3-B664-B43B53FA6622}" srcOrd="1" destOrd="0" presId="urn:microsoft.com/office/officeart/2005/8/layout/process4"/>
    <dgm:cxn modelId="{1FEA014B-C0A2-42E5-B300-CB8FBF14405A}" type="presParOf" srcId="{16B27FEB-9F50-41FB-9886-3D21B5CB7190}" destId="{A5D7B3F8-EB82-48A5-9173-1680D4FB1AA0}" srcOrd="3" destOrd="0" presId="urn:microsoft.com/office/officeart/2005/8/layout/process4"/>
    <dgm:cxn modelId="{1D186CE3-76D4-4B1C-9E12-0E6A0C6326DE}" type="presParOf" srcId="{16B27FEB-9F50-41FB-9886-3D21B5CB7190}" destId="{9D678E18-ED40-41DC-ADD2-F9CF192C3B65}" srcOrd="4" destOrd="0" presId="urn:microsoft.com/office/officeart/2005/8/layout/process4"/>
    <dgm:cxn modelId="{39F2612E-D23B-4718-869B-2BAB4FBFE652}" type="presParOf" srcId="{9D678E18-ED40-41DC-ADD2-F9CF192C3B65}" destId="{73330DE6-9A85-40D2-A18B-34EA1B80FD35}" srcOrd="0" destOrd="0" presId="urn:microsoft.com/office/officeart/2005/8/layout/process4"/>
    <dgm:cxn modelId="{3BCD6282-7EDC-42AE-BF76-CE0DF446DB29}" type="presParOf" srcId="{9D678E18-ED40-41DC-ADD2-F9CF192C3B65}" destId="{472D655A-8105-4E9D-94A2-58B2E032416F}" srcOrd="1" destOrd="0" presId="urn:microsoft.com/office/officeart/2005/8/layout/process4"/>
    <dgm:cxn modelId="{012DA333-0ADC-4551-9326-9E14351BA26C}" type="presParOf" srcId="{9D678E18-ED40-41DC-ADD2-F9CF192C3B65}" destId="{160667B6-171A-42C0-899D-7F200C156F73}" srcOrd="2" destOrd="0" presId="urn:microsoft.com/office/officeart/2005/8/layout/process4"/>
    <dgm:cxn modelId="{409F09B8-CB09-4CAE-AD1D-810C9C3DAFD7}" type="presParOf" srcId="{160667B6-171A-42C0-899D-7F200C156F73}" destId="{4FDE935C-A95F-4A9D-9780-A081DAC5B8C8}" srcOrd="0" destOrd="0" presId="urn:microsoft.com/office/officeart/2005/8/layout/process4"/>
    <dgm:cxn modelId="{4B0F7A3B-97F1-42A1-B651-24A398E10D29}" type="presParOf" srcId="{160667B6-171A-42C0-899D-7F200C156F73}" destId="{DDD2DF61-E54A-42AF-AC22-7E62D3C39860}" srcOrd="1" destOrd="0" presId="urn:microsoft.com/office/officeart/2005/8/layout/process4"/>
    <dgm:cxn modelId="{4F074E42-7849-4B6F-BD0D-DB7EE8FE9913}" type="presParOf" srcId="{16B27FEB-9F50-41FB-9886-3D21B5CB7190}" destId="{4E3E3F0E-5C66-4853-82E2-DE92625F0313}" srcOrd="5" destOrd="0" presId="urn:microsoft.com/office/officeart/2005/8/layout/process4"/>
    <dgm:cxn modelId="{CD8321AA-7624-4661-A944-0475DDA2F1CE}" type="presParOf" srcId="{16B27FEB-9F50-41FB-9886-3D21B5CB7190}" destId="{E4F66745-435D-4FD5-B160-E2FA0533D4E0}" srcOrd="6" destOrd="0" presId="urn:microsoft.com/office/officeart/2005/8/layout/process4"/>
    <dgm:cxn modelId="{4F8C75D7-8BCA-43DA-A4C4-CD69922DAA03}" type="presParOf" srcId="{E4F66745-435D-4FD5-B160-E2FA0533D4E0}" destId="{2E5EB101-5DC6-4831-A762-6894AEF3742B}" srcOrd="0" destOrd="0" presId="urn:microsoft.com/office/officeart/2005/8/layout/process4"/>
    <dgm:cxn modelId="{B5985BCB-2064-4B3A-995B-275BE830963D}" type="presParOf" srcId="{E4F66745-435D-4FD5-B160-E2FA0533D4E0}" destId="{98ADA309-799E-4960-B092-AF4F602E0A63}" srcOrd="1" destOrd="0" presId="urn:microsoft.com/office/officeart/2005/8/layout/process4"/>
    <dgm:cxn modelId="{C4AA1F53-61F2-4BF1-84F1-9F91847D1D8D}" type="presParOf" srcId="{E4F66745-435D-4FD5-B160-E2FA0533D4E0}" destId="{909587AF-5D72-4F4B-8B97-CE5A727DBD4A}" srcOrd="2" destOrd="0" presId="urn:microsoft.com/office/officeart/2005/8/layout/process4"/>
    <dgm:cxn modelId="{82B1AE6E-9ECF-4D81-8220-C5EB8AC6F59B}" type="presParOf" srcId="{909587AF-5D72-4F4B-8B97-CE5A727DBD4A}" destId="{15867B28-BAE6-4574-9A45-D68CC41B72E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62885-470D-43E6-A0D3-2B1B085E4127}">
      <dsp:nvSpPr>
        <dsp:cNvPr id="0" name=""/>
        <dsp:cNvSpPr/>
      </dsp:nvSpPr>
      <dsp:spPr>
        <a:xfrm>
          <a:off x="0" y="3546720"/>
          <a:ext cx="8229599" cy="77593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b="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546720"/>
        <a:ext cx="8229599" cy="419005"/>
      </dsp:txXfrm>
    </dsp:sp>
    <dsp:sp modelId="{389B1CF1-8D11-455D-8F54-BFE4A56FF9E3}">
      <dsp:nvSpPr>
        <dsp:cNvPr id="0" name=""/>
        <dsp:cNvSpPr/>
      </dsp:nvSpPr>
      <dsp:spPr>
        <a:xfrm>
          <a:off x="0" y="3950206"/>
          <a:ext cx="4114799" cy="35693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950206"/>
        <a:ext cx="4114799" cy="356930"/>
      </dsp:txXfrm>
    </dsp:sp>
    <dsp:sp modelId="{1132BCC6-767D-4BB7-89F0-BF274E98EFFD}">
      <dsp:nvSpPr>
        <dsp:cNvPr id="0" name=""/>
        <dsp:cNvSpPr/>
      </dsp:nvSpPr>
      <dsp:spPr>
        <a:xfrm>
          <a:off x="4114799" y="3950206"/>
          <a:ext cx="4114799" cy="35693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3950206"/>
        <a:ext cx="4114799" cy="356930"/>
      </dsp:txXfrm>
    </dsp:sp>
    <dsp:sp modelId="{48176971-EC2D-4AFB-8D3E-9AE028A02583}">
      <dsp:nvSpPr>
        <dsp:cNvPr id="0" name=""/>
        <dsp:cNvSpPr/>
      </dsp:nvSpPr>
      <dsp:spPr>
        <a:xfrm rot="10800000">
          <a:off x="0" y="2364970"/>
          <a:ext cx="8229599" cy="1193389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b="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364970"/>
        <a:ext cx="8229599" cy="418879"/>
      </dsp:txXfrm>
    </dsp:sp>
    <dsp:sp modelId="{FA65B6DE-AF64-420C-85BD-35D1D88FE013}">
      <dsp:nvSpPr>
        <dsp:cNvPr id="0" name=""/>
        <dsp:cNvSpPr/>
      </dsp:nvSpPr>
      <dsp:spPr>
        <a:xfrm>
          <a:off x="0" y="2783849"/>
          <a:ext cx="4114799" cy="35682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783849"/>
        <a:ext cx="4114799" cy="356823"/>
      </dsp:txXfrm>
    </dsp:sp>
    <dsp:sp modelId="{434620EE-EDE8-41F3-B664-B43B53FA6622}">
      <dsp:nvSpPr>
        <dsp:cNvPr id="0" name=""/>
        <dsp:cNvSpPr/>
      </dsp:nvSpPr>
      <dsp:spPr>
        <a:xfrm>
          <a:off x="4114799" y="2783849"/>
          <a:ext cx="4114799" cy="35682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783849"/>
        <a:ext cx="4114799" cy="356823"/>
      </dsp:txXfrm>
    </dsp:sp>
    <dsp:sp modelId="{472D655A-8105-4E9D-94A2-58B2E032416F}">
      <dsp:nvSpPr>
        <dsp:cNvPr id="0" name=""/>
        <dsp:cNvSpPr/>
      </dsp:nvSpPr>
      <dsp:spPr>
        <a:xfrm rot="10800000">
          <a:off x="0" y="1183220"/>
          <a:ext cx="8229599" cy="1193389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b="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183220"/>
        <a:ext cx="8229599" cy="418879"/>
      </dsp:txXfrm>
    </dsp:sp>
    <dsp:sp modelId="{4FDE935C-A95F-4A9D-9780-A081DAC5B8C8}">
      <dsp:nvSpPr>
        <dsp:cNvPr id="0" name=""/>
        <dsp:cNvSpPr/>
      </dsp:nvSpPr>
      <dsp:spPr>
        <a:xfrm>
          <a:off x="0" y="1602099"/>
          <a:ext cx="4114799" cy="356823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02099"/>
        <a:ext cx="4114799" cy="356823"/>
      </dsp:txXfrm>
    </dsp:sp>
    <dsp:sp modelId="{DDD2DF61-E54A-42AF-AC22-7E62D3C39860}">
      <dsp:nvSpPr>
        <dsp:cNvPr id="0" name=""/>
        <dsp:cNvSpPr/>
      </dsp:nvSpPr>
      <dsp:spPr>
        <a:xfrm>
          <a:off x="4114799" y="1602099"/>
          <a:ext cx="4114799" cy="35682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02099"/>
        <a:ext cx="4114799" cy="356823"/>
      </dsp:txXfrm>
    </dsp:sp>
    <dsp:sp modelId="{98ADA309-799E-4960-B092-AF4F602E0A63}">
      <dsp:nvSpPr>
        <dsp:cNvPr id="0" name=""/>
        <dsp:cNvSpPr/>
      </dsp:nvSpPr>
      <dsp:spPr>
        <a:xfrm rot="10800000">
          <a:off x="0" y="1470"/>
          <a:ext cx="8229599" cy="1193389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b="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b="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470"/>
        <a:ext cx="8229599" cy="418879"/>
      </dsp:txXfrm>
    </dsp:sp>
    <dsp:sp modelId="{15867B28-BAE6-4574-9A45-D68CC41B72E0}">
      <dsp:nvSpPr>
        <dsp:cNvPr id="0" name=""/>
        <dsp:cNvSpPr/>
      </dsp:nvSpPr>
      <dsp:spPr>
        <a:xfrm>
          <a:off x="0" y="420349"/>
          <a:ext cx="8229599" cy="356823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20349"/>
        <a:ext cx="8229599" cy="3568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C70B1EE-8B92-43A2-9019-B9B86C90EF35}" type="datetimeFigureOut">
              <a:rPr kumimoji="1" lang="ja-JP" altLang="en-US" smtClean="0"/>
              <a:t>2011/1/2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ECFCDE1-5BDC-4060-A65A-ADE65724BC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○○レンタル株式会社</a:t>
            </a:r>
          </a:p>
          <a:p>
            <a:r>
              <a:rPr lang="ja-JP" altLang="en-US" dirty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5488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出店候補地</a:t>
            </a:r>
          </a:p>
          <a:p>
            <a:pPr lvl="1"/>
            <a:r>
              <a:rPr lang="ja-JP" altLang="en-US" dirty="0"/>
              <a:t>山手駅西口　○○ビル２階</a:t>
            </a:r>
          </a:p>
          <a:p>
            <a:endParaRPr lang="ja-JP" altLang="en-US" dirty="0"/>
          </a:p>
          <a:p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r>
              <a:rPr lang="ja-JP" altLang="en-US" dirty="0"/>
              <a:t>出店時期</a:t>
            </a:r>
          </a:p>
          <a:p>
            <a:pPr lvl="1"/>
            <a:r>
              <a:rPr lang="ja-JP" altLang="en-US" dirty="0" smtClean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</a:t>
            </a:r>
            <a:r>
              <a:rPr lang="ja-JP" altLang="en-US" dirty="0" smtClean="0"/>
              <a:t>２０１１年３月</a:t>
            </a:r>
            <a:r>
              <a:rPr lang="ja-JP" altLang="en-US" dirty="0"/>
              <a:t>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1506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  <a:p>
            <a:r>
              <a:rPr lang="ja-JP" altLang="en-US" dirty="0" smtClean="0"/>
              <a:t>最初</a:t>
            </a:r>
            <a:r>
              <a:rPr lang="ja-JP" altLang="en-US" dirty="0"/>
              <a:t>の１ヶ月間で</a:t>
            </a:r>
            <a:r>
              <a:rPr lang="en-US" altLang="ja-JP" dirty="0">
                <a:solidFill>
                  <a:srgbClr val="FF0000"/>
                </a:solidFill>
              </a:rPr>
              <a:t>2,000</a:t>
            </a:r>
            <a:r>
              <a:rPr lang="ja-JP" altLang="en-US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の会員を獲得</a:t>
            </a:r>
          </a:p>
          <a:p>
            <a:endParaRPr lang="ja-JP" altLang="en-US" dirty="0"/>
          </a:p>
          <a:p>
            <a:r>
              <a:rPr lang="ja-JP" altLang="en-US" dirty="0"/>
              <a:t>次の</a:t>
            </a:r>
            <a:r>
              <a:rPr lang="en-US" altLang="ja-JP" dirty="0"/>
              <a:t>2</a:t>
            </a:r>
            <a:r>
              <a:rPr lang="ja-JP" altLang="en-US" dirty="0"/>
              <a:t>ヶ月間で</a:t>
            </a:r>
            <a:r>
              <a:rPr lang="en-US" altLang="ja-JP" dirty="0">
                <a:solidFill>
                  <a:srgbClr val="FF0000"/>
                </a:solidFill>
              </a:rPr>
              <a:t>1,500</a:t>
            </a:r>
            <a:r>
              <a:rPr lang="ja-JP" altLang="en-US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の会員を獲得</a:t>
            </a:r>
          </a:p>
          <a:p>
            <a:endParaRPr lang="ja-JP" altLang="en-US" dirty="0"/>
          </a:p>
          <a:p>
            <a:r>
              <a:rPr lang="ja-JP" altLang="en-US" dirty="0"/>
              <a:t>当初の</a:t>
            </a:r>
            <a:r>
              <a:rPr lang="en-US" altLang="ja-JP" dirty="0"/>
              <a:t>3</a:t>
            </a:r>
            <a:r>
              <a:rPr lang="ja-JP" altLang="en-US" dirty="0"/>
              <a:t>ヶ月間</a:t>
            </a:r>
            <a:r>
              <a:rPr lang="ja-JP" altLang="en-US" dirty="0" smtClean="0"/>
              <a:t>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合計</a:t>
            </a:r>
            <a:r>
              <a:rPr lang="en-US" altLang="ja-JP" dirty="0">
                <a:solidFill>
                  <a:srgbClr val="FF0000"/>
                </a:solidFill>
              </a:rPr>
              <a:t>3,500</a:t>
            </a:r>
            <a:r>
              <a:rPr lang="ja-JP" altLang="en-US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1469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レンタル商品</a:t>
            </a:r>
          </a:p>
          <a:p>
            <a:pPr lvl="1"/>
            <a:r>
              <a:rPr lang="en-US" altLang="ja-JP" dirty="0"/>
              <a:t>DVD</a:t>
            </a:r>
            <a:r>
              <a:rPr lang="ja-JP" altLang="en-US" dirty="0"/>
              <a:t>／</a:t>
            </a:r>
            <a:r>
              <a:rPr lang="en-US" altLang="ja-JP" dirty="0"/>
              <a:t>CD</a:t>
            </a:r>
          </a:p>
          <a:p>
            <a:endParaRPr lang="en-US" altLang="ja-JP" dirty="0"/>
          </a:p>
          <a:p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新作（</a:t>
            </a:r>
            <a:r>
              <a:rPr lang="en-US" altLang="ja-JP" dirty="0"/>
              <a:t>DVD</a:t>
            </a:r>
            <a:r>
              <a:rPr lang="ja-JP" altLang="en-US" dirty="0"/>
              <a:t>／</a:t>
            </a:r>
            <a:r>
              <a:rPr lang="en-US" altLang="ja-JP" dirty="0"/>
              <a:t>CD</a:t>
            </a:r>
            <a:r>
              <a:rPr lang="ja-JP" altLang="en-US" dirty="0"/>
              <a:t>／ゲーム）</a:t>
            </a:r>
          </a:p>
          <a:p>
            <a:pPr lvl="1"/>
            <a:r>
              <a:rPr lang="ja-JP" altLang="en-US" dirty="0"/>
              <a:t>中古（</a:t>
            </a:r>
            <a:r>
              <a:rPr lang="en-US" altLang="ja-JP" dirty="0"/>
              <a:t>DVD</a:t>
            </a:r>
            <a:r>
              <a:rPr lang="ja-JP" altLang="en-US" dirty="0"/>
              <a:t>／</a:t>
            </a:r>
            <a:r>
              <a:rPr lang="en-US" altLang="ja-JP" dirty="0"/>
              <a:t>CD</a:t>
            </a:r>
            <a:r>
              <a:rPr lang="ja-JP" altLang="en-US" dirty="0"/>
              <a:t>／ゲーム）</a:t>
            </a:r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000" dirty="0">
                <a:solidFill>
                  <a:schemeClr val="accent3"/>
                </a:solidFill>
                <a:latin typeface="HGｺﾞｼｯｸE" pitchFamily="49" charset="-128"/>
                <a:ea typeface="HGｺﾞｼｯｸE" pitchFamily="49" charset="-128"/>
              </a:rPr>
              <a:t>※</a:t>
            </a:r>
            <a:r>
              <a:rPr lang="ja-JP" altLang="en-US" sz="2000" dirty="0">
                <a:solidFill>
                  <a:schemeClr val="accent3"/>
                </a:solidFill>
                <a:latin typeface="HGｺﾞｼｯｸE" pitchFamily="49" charset="-128"/>
                <a:ea typeface="HGｺﾞｼｯｸE" pitchFamily="49" charset="-128"/>
              </a:rPr>
              <a:t>ポータブル</a:t>
            </a:r>
            <a:r>
              <a:rPr lang="en-US" altLang="ja-JP" sz="2000" dirty="0">
                <a:solidFill>
                  <a:schemeClr val="accent3"/>
                </a:solidFill>
                <a:latin typeface="HGｺﾞｼｯｸE" pitchFamily="49" charset="-128"/>
                <a:ea typeface="HGｺﾞｼｯｸE" pitchFamily="49" charset="-128"/>
              </a:rPr>
              <a:t>DVD</a:t>
            </a:r>
            <a:r>
              <a:rPr lang="ja-JP" altLang="en-US" sz="2000" dirty="0">
                <a:solidFill>
                  <a:schemeClr val="accent3"/>
                </a:solidFill>
                <a:latin typeface="HGｺﾞｼｯｸE" pitchFamily="49" charset="-128"/>
                <a:ea typeface="HGｺﾞｼｯｸE" pitchFamily="49" charset="-128"/>
              </a:rPr>
              <a:t>プレーヤーのレンタル有り（</a:t>
            </a:r>
            <a:r>
              <a:rPr lang="en-US" altLang="ja-JP" sz="2000" dirty="0">
                <a:solidFill>
                  <a:schemeClr val="accent3"/>
                </a:solidFill>
                <a:latin typeface="HGｺﾞｼｯｸE" pitchFamily="49" charset="-128"/>
                <a:ea typeface="HGｺﾞｼｯｸE" pitchFamily="49" charset="-128"/>
              </a:rPr>
              <a:t>100</a:t>
            </a:r>
            <a:r>
              <a:rPr lang="ja-JP" altLang="en-US" sz="2000" dirty="0">
                <a:solidFill>
                  <a:schemeClr val="accent3"/>
                </a:solidFill>
                <a:latin typeface="HGｺﾞｼｯｸE" pitchFamily="49" charset="-128"/>
                <a:ea typeface="HGｺﾞｼｯｸE" pitchFamily="49" charset="-128"/>
              </a:rPr>
              <a:t>円</a:t>
            </a:r>
            <a:r>
              <a:rPr lang="en-US" altLang="ja-JP" sz="2000" dirty="0">
                <a:solidFill>
                  <a:schemeClr val="accent3"/>
                </a:solidFill>
                <a:latin typeface="HGｺﾞｼｯｸE" pitchFamily="49" charset="-128"/>
                <a:ea typeface="HGｺﾞｼｯｸE" pitchFamily="49" charset="-128"/>
              </a:rPr>
              <a:t>/</a:t>
            </a:r>
            <a:r>
              <a:rPr lang="ja-JP" altLang="en-US" sz="2000" dirty="0">
                <a:solidFill>
                  <a:schemeClr val="accent3"/>
                </a:solidFill>
                <a:latin typeface="HGｺﾞｼｯｸE" pitchFamily="49" charset="-128"/>
                <a:ea typeface="HGｺﾞｼｯｸE" pitchFamily="49" charset="-128"/>
              </a:rPr>
              <a:t>日）</a:t>
            </a:r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2776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0821416"/>
              </p:ext>
            </p:extLst>
          </p:nvPr>
        </p:nvGraphicFramePr>
        <p:xfrm>
          <a:off x="457200" y="1481138"/>
          <a:ext cx="8229600" cy="4180110"/>
        </p:xfrm>
        <a:graphic>
          <a:graphicData uri="http://schemas.openxmlformats.org/drawingml/2006/table">
            <a:tbl>
              <a:tblPr firstRow="1" firstCol="1" la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83602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2011</a:t>
                      </a:r>
                      <a:r>
                        <a:rPr kumimoji="1" lang="ja-JP" altLang="en-US" dirty="0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360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会員数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3,500</a:t>
                      </a:r>
                      <a:r>
                        <a:rPr kumimoji="1" lang="ja-JP" altLang="en-US" dirty="0" smtClean="0"/>
                        <a:t>人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360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レンタル売上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1,400,000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2,100,000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360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販売売上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1,300,000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83602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合計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1,950,000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2,700,000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3,800,000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17830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1433335"/>
              </p:ext>
            </p:extLst>
          </p:nvPr>
        </p:nvGraphicFramePr>
        <p:xfrm>
          <a:off x="457200" y="1481138"/>
          <a:ext cx="8229600" cy="4972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8430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402794"/>
              </p:ext>
            </p:extLst>
          </p:nvPr>
        </p:nvGraphicFramePr>
        <p:xfrm>
          <a:off x="457200" y="1481138"/>
          <a:ext cx="8229600" cy="43241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残存ポイントと割引特典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178085" y="6093296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002060"/>
                </a:solidFill>
              </a:rPr>
              <a:t>会員カードに残存しているポイント数に応じて</a:t>
            </a:r>
          </a:p>
          <a:p>
            <a:r>
              <a:rPr lang="ja-JP" altLang="en-US" sz="1400" dirty="0">
                <a:solidFill>
                  <a:srgbClr val="002060"/>
                </a:solidFill>
              </a:rPr>
              <a:t>上記の割引特典が適用されます。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550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208</Words>
  <Application>Microsoft Office PowerPoint</Application>
  <PresentationFormat>画面に合わせる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9</cp:revision>
  <dcterms:created xsi:type="dcterms:W3CDTF">2010-12-30T03:24:56Z</dcterms:created>
  <dcterms:modified xsi:type="dcterms:W3CDTF">2011-01-02T04:25:33Z</dcterms:modified>
</cp:coreProperties>
</file>