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ー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ー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22" name="フッター プレースホルダー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211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出店候補地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山手駅西口　○○ビル２階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出店時期</a:t>
            </a:r>
          </a:p>
          <a:p>
            <a:pPr lvl="1"/>
            <a:r>
              <a:rPr lang="ja-JP" altLang="en-US" dirty="0"/>
              <a:t>２０１１年４月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</a:p>
          <a:p>
            <a:pPr lvl="2"/>
            <a:r>
              <a:rPr lang="ja-JP" altLang="en-US" dirty="0"/>
              <a:t>改装工事は、２０１１年３月中旬より</a:t>
            </a:r>
            <a:r>
              <a:rPr lang="ja-JP" altLang="en-US" dirty="0" smtClean="0"/>
              <a:t>開始</a:t>
            </a: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7933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最初の</a:t>
            </a:r>
            <a:r>
              <a:rPr lang="ja-JP" altLang="en-US" u="sng" dirty="0"/>
              <a:t>１ヶ月間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2,000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次の</a:t>
            </a:r>
            <a:r>
              <a:rPr lang="en-US" altLang="ja-JP" u="sng" dirty="0"/>
              <a:t>2</a:t>
            </a:r>
            <a:r>
              <a:rPr lang="ja-JP" altLang="en-US" u="sng" dirty="0"/>
              <a:t>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1,500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当初の</a:t>
            </a:r>
            <a:r>
              <a:rPr lang="en-US" altLang="ja-JP" u="sng" dirty="0"/>
              <a:t>3</a:t>
            </a:r>
            <a:r>
              <a:rPr lang="ja-JP" altLang="en-US" u="sng" dirty="0"/>
              <a:t>ヶ月間</a:t>
            </a:r>
            <a:r>
              <a:rPr lang="ja-JP" altLang="en-US" dirty="0"/>
              <a:t>で合計</a:t>
            </a:r>
            <a:r>
              <a:rPr lang="en-US" altLang="ja-JP" b="1" dirty="0">
                <a:solidFill>
                  <a:srgbClr val="FF0000"/>
                </a:solidFill>
              </a:rPr>
              <a:t>3,500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の会員獲得を目指す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6908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</a:pPr>
            <a:r>
              <a:rPr lang="ja-JP" altLang="en-US" dirty="0"/>
              <a:t>レンタル</a:t>
            </a:r>
            <a:r>
              <a:rPr lang="ja-JP" altLang="en-US" dirty="0" smtClean="0"/>
              <a:t>商品</a:t>
            </a:r>
            <a:endParaRPr lang="en-US" altLang="ja-JP" dirty="0" smtClean="0"/>
          </a:p>
          <a:p>
            <a:pPr lvl="1"/>
            <a:r>
              <a:rPr lang="en-US" altLang="ja-JP" dirty="0"/>
              <a:t>DVD</a:t>
            </a:r>
            <a:r>
              <a:rPr lang="ja-JP" altLang="en-US" dirty="0" smtClean="0"/>
              <a:t>／</a:t>
            </a:r>
            <a:r>
              <a:rPr lang="en-US" altLang="ja-JP" dirty="0" smtClean="0"/>
              <a:t>CD</a:t>
            </a:r>
            <a:endParaRPr lang="en-US" altLang="ja-JP" dirty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販売商品</a:t>
            </a:r>
          </a:p>
          <a:p>
            <a:pPr lvl="1"/>
            <a:r>
              <a:rPr lang="ja-JP" altLang="en-US" dirty="0"/>
              <a:t>新作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pPr lvl="1"/>
            <a:r>
              <a:rPr lang="ja-JP" altLang="en-US" dirty="0"/>
              <a:t>中古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endParaRPr lang="ja-JP" altLang="en-US" dirty="0"/>
          </a:p>
          <a:p>
            <a:pPr marL="109728" indent="0">
              <a:buNone/>
            </a:pPr>
            <a:r>
              <a:rPr lang="en-US" altLang="ja-JP" sz="2400" dirty="0"/>
              <a:t>※</a:t>
            </a:r>
            <a:r>
              <a:rPr lang="ja-JP" altLang="en-US" sz="2400" dirty="0"/>
              <a:t>ポータブル</a:t>
            </a:r>
            <a:r>
              <a:rPr lang="en-US" altLang="ja-JP" sz="2400" dirty="0"/>
              <a:t>DVD</a:t>
            </a:r>
            <a:r>
              <a:rPr lang="ja-JP" altLang="en-US" sz="2400" dirty="0"/>
              <a:t>プレーヤーのレンタル有り（</a:t>
            </a:r>
            <a:r>
              <a:rPr lang="en-US" altLang="ja-JP" sz="2400" dirty="0"/>
              <a:t>100</a:t>
            </a:r>
            <a:r>
              <a:rPr lang="ja-JP" altLang="en-US" sz="2400" dirty="0"/>
              <a:t>円</a:t>
            </a:r>
            <a:r>
              <a:rPr lang="en-US" altLang="ja-JP" sz="2400" dirty="0"/>
              <a:t>/</a:t>
            </a:r>
            <a:r>
              <a:rPr lang="ja-JP" altLang="en-US" sz="2400" dirty="0"/>
              <a:t>日）</a:t>
            </a:r>
            <a:endParaRPr kumimoji="1" lang="ja-JP" altLang="en-US" sz="24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60774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32</TotalTime>
  <Words>97</Words>
  <Application>Microsoft Office PowerPoint</Application>
  <PresentationFormat>画面に合わせる (4:3)</PresentationFormat>
  <Paragraphs>29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ビジネス</vt:lpstr>
      <vt:lpstr>新規店舗の出店概要</vt:lpstr>
      <vt:lpstr>出店概要</vt:lpstr>
      <vt:lpstr>当初の目標</vt:lpstr>
      <vt:lpstr>新店舗の取扱商品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13</cp:revision>
  <dcterms:created xsi:type="dcterms:W3CDTF">2010-12-30T12:43:50Z</dcterms:created>
  <dcterms:modified xsi:type="dcterms:W3CDTF">2011-01-07T13:38:20Z</dcterms:modified>
</cp:coreProperties>
</file>