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2" autoAdjust="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30" d="100"/>
          <a:sy n="130" d="100"/>
        </p:scale>
        <p:origin x="-252" y="15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921152"/>
        <c:axId val="21927040"/>
        <c:axId val="0"/>
      </c:bar3DChart>
      <c:catAx>
        <c:axId val="21921152"/>
        <c:scaling>
          <c:orientation val="minMax"/>
        </c:scaling>
        <c:delete val="0"/>
        <c:axPos val="b"/>
        <c:majorTickMark val="out"/>
        <c:minorTickMark val="none"/>
        <c:tickLblPos val="nextTo"/>
        <c:crossAx val="21927040"/>
        <c:crosses val="autoZero"/>
        <c:auto val="1"/>
        <c:lblAlgn val="ctr"/>
        <c:lblOffset val="100"/>
        <c:noMultiLvlLbl val="0"/>
      </c:catAx>
      <c:valAx>
        <c:axId val="2192704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921152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DAFCA-E3F4-4398-BA48-F61C91CCCCE8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314C1-88B4-4CF2-BC0A-FD5AC610EC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02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314C1-88B4-4CF2-BC0A-FD5AC610ECA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26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 smtClean="0"/>
              <a:t>続いては、オープンから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カ月間の売上目標をグラフで示します。</a:t>
            </a:r>
            <a:endParaRPr kumimoji="1" lang="en-US" altLang="ja-JP" dirty="0" smtClean="0"/>
          </a:p>
          <a:p>
            <a:pPr algn="just"/>
            <a:endParaRPr kumimoji="1" lang="en-US" altLang="ja-JP" dirty="0" smtClean="0"/>
          </a:p>
          <a:p>
            <a:pPr algn="just"/>
            <a:r>
              <a:rPr kumimoji="1" lang="ja-JP" altLang="en-US" dirty="0" smtClean="0"/>
              <a:t>当初の売上は、ここに示したグラフのように推移していくと予想しています。オープンから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カ月経過した時点で、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会員数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3,500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人、レンタル売上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250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万円</a:t>
            </a:r>
            <a:r>
              <a:rPr kumimoji="1" lang="ja-JP" altLang="en-US" dirty="0" smtClean="0"/>
              <a:t>を目指しています。その後、レンタル売上は</a:t>
            </a:r>
            <a:r>
              <a:rPr kumimoji="1" lang="en-US" altLang="ja-JP" dirty="0" smtClean="0"/>
              <a:t>260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270</a:t>
            </a:r>
            <a:r>
              <a:rPr kumimoji="1" lang="ja-JP" altLang="en-US" dirty="0" smtClean="0"/>
              <a:t>万円前後で推移していくと予想しています。</a:t>
            </a:r>
            <a:endParaRPr kumimoji="1" lang="en-US" altLang="ja-JP" dirty="0" smtClean="0"/>
          </a:p>
          <a:p>
            <a:pPr algn="just"/>
            <a:endParaRPr lang="en-US" altLang="ja-JP" dirty="0"/>
          </a:p>
          <a:p>
            <a:pPr algn="just"/>
            <a:r>
              <a:rPr kumimoji="1" lang="ja-JP" altLang="en-US" dirty="0" smtClean="0"/>
              <a:t>一方、販売売上は月ごとに変動していくと考えられます。まずは、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6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～</a:t>
            </a:r>
            <a:r>
              <a:rPr lang="en-US" altLang="ja-JP" b="1" u="sng" dirty="0" smtClean="0">
                <a:solidFill>
                  <a:srgbClr val="FF0000"/>
                </a:solidFill>
              </a:rPr>
              <a:t>7</a:t>
            </a:r>
            <a:r>
              <a:rPr lang="ja-JP" altLang="en-US" b="1" u="sng" dirty="0" smtClean="0">
                <a:solidFill>
                  <a:srgbClr val="FF0000"/>
                </a:solidFill>
              </a:rPr>
              <a:t>月にかけて第一弾のキャンペーンを行い</a:t>
            </a:r>
            <a:r>
              <a:rPr lang="ja-JP" altLang="en-US" dirty="0" smtClean="0"/>
              <a:t>、大幅な売上増を目指します。この時期には期待の新作ゲームが何本も発売される予定で、夏のボーナス時期とも重なるため、新作ゲームの売上増が期待できると思われます。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314C1-88B4-4CF2-BC0A-FD5AC610EC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9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hf hdr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9C451-51F6-451C-B111-DF076401C862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164</TotalTime>
  <Words>461</Words>
  <Application>Microsoft Office PowerPoint</Application>
  <PresentationFormat>画面に合わせる (4:3)</PresentationFormat>
  <Paragraphs>96</Paragraphs>
  <Slides>7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57</cp:revision>
  <dcterms:created xsi:type="dcterms:W3CDTF">2010-12-30T12:43:50Z</dcterms:created>
  <dcterms:modified xsi:type="dcterms:W3CDTF">2011-02-06T15:01:05Z</dcterms:modified>
</cp:coreProperties>
</file>