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4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0" d="100"/>
          <a:sy n="90" d="100"/>
        </p:scale>
        <p:origin x="-222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39351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3412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9155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27932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19967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3210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7208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1155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18941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67726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32219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8F13F0-57AE-4937-902E-A395C11B8B92}" type="datetimeFigureOut">
              <a:rPr kumimoji="1" lang="ja-JP" altLang="en-US" smtClean="0"/>
              <a:t>2010/12/30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B9C451-51F6-451C-B111-DF076401C86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805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 smtClean="0"/>
              <a:t>新規店舗の出店概要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 smtClean="0"/>
              <a:t>○○レンタル株式会社</a:t>
            </a:r>
            <a:endParaRPr kumimoji="1" lang="en-US" altLang="ja-JP" dirty="0" smtClean="0"/>
          </a:p>
          <a:p>
            <a:r>
              <a:rPr kumimoji="1" lang="ja-JP" altLang="en-US" dirty="0" smtClean="0"/>
              <a:t>販拡事業部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621108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Words>13</Words>
  <Application>Microsoft Office PowerPoint</Application>
  <PresentationFormat>画面に合わせる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新規店舗の出店概要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新規店舗の出店概要</dc:title>
  <dc:creator>相澤裕介</dc:creator>
  <cp:lastModifiedBy>相澤裕介</cp:lastModifiedBy>
  <cp:revision>1</cp:revision>
  <dcterms:created xsi:type="dcterms:W3CDTF">2010-12-30T12:43:50Z</dcterms:created>
  <dcterms:modified xsi:type="dcterms:W3CDTF">2010-12-30T12:50:12Z</dcterms:modified>
</cp:coreProperties>
</file>

<file path=docProps/thumbnail.jpeg>
</file>