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6343296"/>
        <c:axId val="26344832"/>
        <c:axId val="0"/>
      </c:bar3DChart>
      <c:catAx>
        <c:axId val="26343296"/>
        <c:scaling>
          <c:orientation val="minMax"/>
        </c:scaling>
        <c:delete val="0"/>
        <c:axPos val="b"/>
        <c:majorTickMark val="out"/>
        <c:minorTickMark val="none"/>
        <c:tickLblPos val="nextTo"/>
        <c:crossAx val="26344832"/>
        <c:crosses val="autoZero"/>
        <c:auto val="1"/>
        <c:lblAlgn val="ctr"/>
        <c:lblOffset val="100"/>
        <c:noMultiLvlLbl val="0"/>
      </c:catAx>
      <c:valAx>
        <c:axId val="26344832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売上金額（千円）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26343296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E28E7-608E-4410-B7DD-8B503A2462F8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2F37071-FAAC-4BCB-8470-D87CCBFB2567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6E6FA94B-EEEA-4746-AA40-24FEF3634C33}" type="par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E019647B-D5B0-4E36-A353-4A73C8EB0961}" type="sib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AF8BC429-9A58-4B49-A797-487491375E07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C144258E-6D08-4587-BFA2-B73B8F27D94D}" type="par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D3E473A2-0DAD-47A6-BEDB-41798CF3663A}" type="sib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A73EC612-55F1-4AA4-A024-AF14E9FD02A5}">
      <dgm:prSet phldrT="[テキスト]" phldr="1"/>
      <dgm:spPr/>
      <dgm:t>
        <a:bodyPr/>
        <a:lstStyle/>
        <a:p>
          <a:endParaRPr kumimoji="1" lang="ja-JP" altLang="en-US"/>
        </a:p>
      </dgm:t>
    </dgm:pt>
    <dgm:pt modelId="{51E24275-88C1-4FFD-90AD-96238065DDC7}" type="parTrans" cxnId="{97D02E76-0E9F-4A2D-980C-935263BBC736}">
      <dgm:prSet/>
      <dgm:spPr/>
      <dgm:t>
        <a:bodyPr/>
        <a:lstStyle/>
        <a:p>
          <a:endParaRPr kumimoji="1" lang="ja-JP" altLang="en-US"/>
        </a:p>
      </dgm:t>
    </dgm:pt>
    <dgm:pt modelId="{13570DB4-4C4A-4029-A692-4813F32E2F3E}" type="sibTrans" cxnId="{97D02E76-0E9F-4A2D-980C-935263BBC736}">
      <dgm:prSet/>
      <dgm:spPr/>
      <dgm:t>
        <a:bodyPr/>
        <a:lstStyle/>
        <a:p>
          <a:endParaRPr kumimoji="1" lang="ja-JP" altLang="en-US"/>
        </a:p>
      </dgm:t>
    </dgm:pt>
    <dgm:pt modelId="{80984B7E-C590-4DFD-9D12-777D26370E2F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E1BC70BB-54F2-4763-8B2D-A1C9335E5931}" type="par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AA20CBEE-8EB3-4995-83E0-B4AE8017D6FB}" type="sib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7EEA1513-71C6-48B8-AA0E-A9D1452894DD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8D514BC6-F2F6-46DF-BF31-9E3BFEFE1B0F}" type="par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6D6CCC95-3D28-4311-B5E0-B02604925744}" type="sib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DC890672-CF28-4EB0-924C-905D4C401BE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0B9A2829-4CB3-45B0-855B-BCCDFDEF484B}" type="par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CE4980B5-78D3-4AC4-A6C9-61421451B578}" type="sib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E5921271-23C9-4AAC-B0A5-82A84A1AA474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76BF4AE5-240D-4B69-A4F9-2979875EF723}" type="par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D5E97010-0E43-473D-A4C4-426039B5BD28}" type="sib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B1B5D624-9CB6-4E44-AD80-2AA5E277105A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A2424242-4584-47EC-9A53-AED20C8265B7}" type="par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491CA1BF-8C8C-46FC-AA5E-4B83AC9E496B}" type="sib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2402308A-BC5C-4646-95CB-DC0E5F0A3C7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D1BDB27D-A10F-4794-AB2A-1DC3ED31F13E}" type="par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A3C0A637-F1FA-4B73-B897-E6EC836D2284}" type="sib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B3A51ED2-9A18-4024-853B-CA15A0938B9D}" type="pres">
      <dgm:prSet presAssocID="{618E28E7-608E-4410-B7DD-8B503A2462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9ED9AF0-2950-4173-9183-38E61DF97522}" type="pres">
      <dgm:prSet presAssocID="{E5921271-23C9-4AAC-B0A5-82A84A1AA474}" presName="boxAndChildren" presStyleCnt="0"/>
      <dgm:spPr/>
    </dgm:pt>
    <dgm:pt modelId="{EB883951-C12E-4913-99ED-90C2CD9CD36F}" type="pres">
      <dgm:prSet presAssocID="{E5921271-23C9-4AAC-B0A5-82A84A1AA474}" presName="parentText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7523FA96-A1C3-4719-95A0-DFB40565FAC1}" type="pres">
      <dgm:prSet presAssocID="{E5921271-23C9-4AAC-B0A5-82A84A1AA474}" presName="entireBox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869FC033-A365-4661-85A9-161A751CE0DB}" type="pres">
      <dgm:prSet presAssocID="{E5921271-23C9-4AAC-B0A5-82A84A1AA474}" presName="descendantBox" presStyleCnt="0"/>
      <dgm:spPr/>
    </dgm:pt>
    <dgm:pt modelId="{52CBD42C-168F-440F-948C-0230D7C872F8}" type="pres">
      <dgm:prSet presAssocID="{B1B5D624-9CB6-4E44-AD80-2AA5E277105A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2793AFF-C03B-4FFE-A774-3FFFDC5DD086}" type="pres">
      <dgm:prSet presAssocID="{2402308A-BC5C-4646-95CB-DC0E5F0A3C75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11F84D-8E3A-4CA9-8627-8FAADB6AB12F}" type="pres">
      <dgm:prSet presAssocID="{AA20CBEE-8EB3-4995-83E0-B4AE8017D6FB}" presName="sp" presStyleCnt="0"/>
      <dgm:spPr/>
    </dgm:pt>
    <dgm:pt modelId="{0E862FCB-8B3F-4323-B3A0-914A0E23907C}" type="pres">
      <dgm:prSet presAssocID="{80984B7E-C590-4DFD-9D12-777D26370E2F}" presName="arrowAndChildren" presStyleCnt="0"/>
      <dgm:spPr/>
    </dgm:pt>
    <dgm:pt modelId="{2D3C8C27-9D67-49EF-8FA7-D6C3C72A1DDF}" type="pres">
      <dgm:prSet presAssocID="{80984B7E-C590-4DFD-9D12-777D26370E2F}" presName="parentTextArrow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28E3CE33-64F9-46B7-8782-09219B420184}" type="pres">
      <dgm:prSet presAssocID="{80984B7E-C590-4DFD-9D12-777D26370E2F}" presName="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313607E6-302F-4EBD-B0AA-35E1381B06BE}" type="pres">
      <dgm:prSet presAssocID="{80984B7E-C590-4DFD-9D12-777D26370E2F}" presName="descendantArrow" presStyleCnt="0"/>
      <dgm:spPr/>
    </dgm:pt>
    <dgm:pt modelId="{EB2DCF1A-00DD-4F6B-BB96-57E7E9EFCC56}" type="pres">
      <dgm:prSet presAssocID="{7EEA1513-71C6-48B8-AA0E-A9D1452894DD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BCCC19-43A2-46D7-8D4C-20351F4BF6A5}" type="pres">
      <dgm:prSet presAssocID="{DC890672-CF28-4EB0-924C-905D4C401BE5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A3072A-E3FC-4019-A820-1AB420079024}" type="pres">
      <dgm:prSet presAssocID="{E019647B-D5B0-4E36-A353-4A73C8EB0961}" presName="sp" presStyleCnt="0"/>
      <dgm:spPr/>
    </dgm:pt>
    <dgm:pt modelId="{C6C5B186-8FA1-433F-811F-E6281C94E7F4}" type="pres">
      <dgm:prSet presAssocID="{82F37071-FAAC-4BCB-8470-D87CCBFB2567}" presName="arrowAndChildren" presStyleCnt="0"/>
      <dgm:spPr/>
    </dgm:pt>
    <dgm:pt modelId="{A7F6DE35-F481-4CC8-9548-F273CFF2D2F8}" type="pres">
      <dgm:prSet presAssocID="{82F37071-FAAC-4BCB-8470-D87CCBFB2567}" presName="parentText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223AEBEF-9DB1-4F39-9770-1EFC8AE1115F}" type="pres">
      <dgm:prSet presAssocID="{82F37071-FAAC-4BCB-8470-D87CCBFB2567}" presName="arrow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FB7E6C1F-39A3-4614-ADDC-A57DE772F631}" type="pres">
      <dgm:prSet presAssocID="{82F37071-FAAC-4BCB-8470-D87CCBFB2567}" presName="descendantArrow" presStyleCnt="0"/>
      <dgm:spPr/>
    </dgm:pt>
    <dgm:pt modelId="{E2F29533-4413-44C4-B321-AA743207E2D6}" type="pres">
      <dgm:prSet presAssocID="{AF8BC429-9A58-4B49-A797-487491375E07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E8DC189-5CD0-48A4-8B56-02C6F113FCA8}" type="pres">
      <dgm:prSet presAssocID="{A73EC612-55F1-4AA4-A024-AF14E9FD02A5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24439CB-ECDF-4D93-A1D6-B24B4C6338F9}" srcId="{80984B7E-C590-4DFD-9D12-777D26370E2F}" destId="{DC890672-CF28-4EB0-924C-905D4C401BE5}" srcOrd="1" destOrd="0" parTransId="{0B9A2829-4CB3-45B0-855B-BCCDFDEF484B}" sibTransId="{CE4980B5-78D3-4AC4-A6C9-61421451B578}"/>
    <dgm:cxn modelId="{C4474382-48BB-4C23-8D4B-A196D77751C0}" srcId="{82F37071-FAAC-4BCB-8470-D87CCBFB2567}" destId="{AF8BC429-9A58-4B49-A797-487491375E07}" srcOrd="0" destOrd="0" parTransId="{C144258E-6D08-4587-BFA2-B73B8F27D94D}" sibTransId="{D3E473A2-0DAD-47A6-BEDB-41798CF3663A}"/>
    <dgm:cxn modelId="{C03EA1C2-D416-4CA4-B1DB-F8C10A615A85}" type="presOf" srcId="{DC890672-CF28-4EB0-924C-905D4C401BE5}" destId="{12BCCC19-43A2-46D7-8D4C-20351F4BF6A5}" srcOrd="0" destOrd="0" presId="urn:microsoft.com/office/officeart/2005/8/layout/process4"/>
    <dgm:cxn modelId="{A1324A79-C0EA-4E13-8A45-3251FD774FE5}" srcId="{E5921271-23C9-4AAC-B0A5-82A84A1AA474}" destId="{2402308A-BC5C-4646-95CB-DC0E5F0A3C75}" srcOrd="1" destOrd="0" parTransId="{D1BDB27D-A10F-4794-AB2A-1DC3ED31F13E}" sibTransId="{A3C0A637-F1FA-4B73-B897-E6EC836D2284}"/>
    <dgm:cxn modelId="{01DD1141-A0AB-43F1-A142-0A1B609E463C}" type="presOf" srcId="{618E28E7-608E-4410-B7DD-8B503A2462F8}" destId="{B3A51ED2-9A18-4024-853B-CA15A0938B9D}" srcOrd="0" destOrd="0" presId="urn:microsoft.com/office/officeart/2005/8/layout/process4"/>
    <dgm:cxn modelId="{F8FB6316-C25A-4BD4-A353-A0A0C5FF4D74}" srcId="{618E28E7-608E-4410-B7DD-8B503A2462F8}" destId="{80984B7E-C590-4DFD-9D12-777D26370E2F}" srcOrd="1" destOrd="0" parTransId="{E1BC70BB-54F2-4763-8B2D-A1C9335E5931}" sibTransId="{AA20CBEE-8EB3-4995-83E0-B4AE8017D6FB}"/>
    <dgm:cxn modelId="{F4C6AD89-1BDF-44E9-8AF3-D97AFD434ACF}" type="presOf" srcId="{AF8BC429-9A58-4B49-A797-487491375E07}" destId="{E2F29533-4413-44C4-B321-AA743207E2D6}" srcOrd="0" destOrd="0" presId="urn:microsoft.com/office/officeart/2005/8/layout/process4"/>
    <dgm:cxn modelId="{B0B1CA57-522A-4871-9DE5-E87FC18DCF52}" type="presOf" srcId="{80984B7E-C590-4DFD-9D12-777D26370E2F}" destId="{2D3C8C27-9D67-49EF-8FA7-D6C3C72A1DDF}" srcOrd="0" destOrd="0" presId="urn:microsoft.com/office/officeart/2005/8/layout/process4"/>
    <dgm:cxn modelId="{AC19EF88-10A4-4EAC-A849-17D527426B62}" srcId="{E5921271-23C9-4AAC-B0A5-82A84A1AA474}" destId="{B1B5D624-9CB6-4E44-AD80-2AA5E277105A}" srcOrd="0" destOrd="0" parTransId="{A2424242-4584-47EC-9A53-AED20C8265B7}" sibTransId="{491CA1BF-8C8C-46FC-AA5E-4B83AC9E496B}"/>
    <dgm:cxn modelId="{D0A8222C-6324-4B42-AB85-859CB4160508}" type="presOf" srcId="{82F37071-FAAC-4BCB-8470-D87CCBFB2567}" destId="{223AEBEF-9DB1-4F39-9770-1EFC8AE1115F}" srcOrd="1" destOrd="0" presId="urn:microsoft.com/office/officeart/2005/8/layout/process4"/>
    <dgm:cxn modelId="{5E9EE34D-5914-4F65-881C-AD5C0AA41B52}" srcId="{80984B7E-C590-4DFD-9D12-777D26370E2F}" destId="{7EEA1513-71C6-48B8-AA0E-A9D1452894DD}" srcOrd="0" destOrd="0" parTransId="{8D514BC6-F2F6-46DF-BF31-9E3BFEFE1B0F}" sibTransId="{6D6CCC95-3D28-4311-B5E0-B02604925744}"/>
    <dgm:cxn modelId="{BA46E70C-C3C4-4F50-962B-18CEF16F36BA}" type="presOf" srcId="{2402308A-BC5C-4646-95CB-DC0E5F0A3C75}" destId="{B2793AFF-C03B-4FFE-A774-3FFFDC5DD086}" srcOrd="0" destOrd="0" presId="urn:microsoft.com/office/officeart/2005/8/layout/process4"/>
    <dgm:cxn modelId="{2F10D9D3-3B4A-461A-B7ED-697C89ACCA08}" type="presOf" srcId="{A73EC612-55F1-4AA4-A024-AF14E9FD02A5}" destId="{1E8DC189-5CD0-48A4-8B56-02C6F113FCA8}" srcOrd="0" destOrd="0" presId="urn:microsoft.com/office/officeart/2005/8/layout/process4"/>
    <dgm:cxn modelId="{A6B23A19-272B-4570-B5B7-4F91460B52D6}" type="presOf" srcId="{E5921271-23C9-4AAC-B0A5-82A84A1AA474}" destId="{7523FA96-A1C3-4719-95A0-DFB40565FAC1}" srcOrd="1" destOrd="0" presId="urn:microsoft.com/office/officeart/2005/8/layout/process4"/>
    <dgm:cxn modelId="{17115EC7-4F96-40A6-ACD8-2A2DF71FA761}" srcId="{618E28E7-608E-4410-B7DD-8B503A2462F8}" destId="{E5921271-23C9-4AAC-B0A5-82A84A1AA474}" srcOrd="2" destOrd="0" parTransId="{76BF4AE5-240D-4B69-A4F9-2979875EF723}" sibTransId="{D5E97010-0E43-473D-A4C4-426039B5BD28}"/>
    <dgm:cxn modelId="{F720ABC4-EF67-4C2E-93C5-942517661C62}" type="presOf" srcId="{B1B5D624-9CB6-4E44-AD80-2AA5E277105A}" destId="{52CBD42C-168F-440F-948C-0230D7C872F8}" srcOrd="0" destOrd="0" presId="urn:microsoft.com/office/officeart/2005/8/layout/process4"/>
    <dgm:cxn modelId="{4BF75112-1B34-4E02-A39F-42A6FBF4CB7E}" srcId="{618E28E7-608E-4410-B7DD-8B503A2462F8}" destId="{82F37071-FAAC-4BCB-8470-D87CCBFB2567}" srcOrd="0" destOrd="0" parTransId="{6E6FA94B-EEEA-4746-AA40-24FEF3634C33}" sibTransId="{E019647B-D5B0-4E36-A353-4A73C8EB0961}"/>
    <dgm:cxn modelId="{F0111BB0-AA1C-44C8-9239-B5A6F8DAFA14}" type="presOf" srcId="{82F37071-FAAC-4BCB-8470-D87CCBFB2567}" destId="{A7F6DE35-F481-4CC8-9548-F273CFF2D2F8}" srcOrd="0" destOrd="0" presId="urn:microsoft.com/office/officeart/2005/8/layout/process4"/>
    <dgm:cxn modelId="{750C4775-1531-471E-9777-E67F70E2DA9D}" type="presOf" srcId="{80984B7E-C590-4DFD-9D12-777D26370E2F}" destId="{28E3CE33-64F9-46B7-8782-09219B420184}" srcOrd="1" destOrd="0" presId="urn:microsoft.com/office/officeart/2005/8/layout/process4"/>
    <dgm:cxn modelId="{00E55EFE-6B3A-4883-8196-66EEFB39A550}" type="presOf" srcId="{7EEA1513-71C6-48B8-AA0E-A9D1452894DD}" destId="{EB2DCF1A-00DD-4F6B-BB96-57E7E9EFCC56}" srcOrd="0" destOrd="0" presId="urn:microsoft.com/office/officeart/2005/8/layout/process4"/>
    <dgm:cxn modelId="{97D02E76-0E9F-4A2D-980C-935263BBC736}" srcId="{82F37071-FAAC-4BCB-8470-D87CCBFB2567}" destId="{A73EC612-55F1-4AA4-A024-AF14E9FD02A5}" srcOrd="1" destOrd="0" parTransId="{51E24275-88C1-4FFD-90AD-96238065DDC7}" sibTransId="{13570DB4-4C4A-4029-A692-4813F32E2F3E}"/>
    <dgm:cxn modelId="{5EE7D174-CA3A-47B6-8BB7-9D505CCC1064}" type="presOf" srcId="{E5921271-23C9-4AAC-B0A5-82A84A1AA474}" destId="{EB883951-C12E-4913-99ED-90C2CD9CD36F}" srcOrd="0" destOrd="0" presId="urn:microsoft.com/office/officeart/2005/8/layout/process4"/>
    <dgm:cxn modelId="{693BD993-AC95-421D-A010-D547513E772D}" type="presParOf" srcId="{B3A51ED2-9A18-4024-853B-CA15A0938B9D}" destId="{E9ED9AF0-2950-4173-9183-38E61DF97522}" srcOrd="0" destOrd="0" presId="urn:microsoft.com/office/officeart/2005/8/layout/process4"/>
    <dgm:cxn modelId="{B5A47D22-B58C-4B18-8DEE-3AAAD257FD6F}" type="presParOf" srcId="{E9ED9AF0-2950-4173-9183-38E61DF97522}" destId="{EB883951-C12E-4913-99ED-90C2CD9CD36F}" srcOrd="0" destOrd="0" presId="urn:microsoft.com/office/officeart/2005/8/layout/process4"/>
    <dgm:cxn modelId="{A6A39D9D-E5E4-44AA-A4A6-3AB5388BB972}" type="presParOf" srcId="{E9ED9AF0-2950-4173-9183-38E61DF97522}" destId="{7523FA96-A1C3-4719-95A0-DFB40565FAC1}" srcOrd="1" destOrd="0" presId="urn:microsoft.com/office/officeart/2005/8/layout/process4"/>
    <dgm:cxn modelId="{F0E92987-03F7-4D81-B77C-D84CCAA959E4}" type="presParOf" srcId="{E9ED9AF0-2950-4173-9183-38E61DF97522}" destId="{869FC033-A365-4661-85A9-161A751CE0DB}" srcOrd="2" destOrd="0" presId="urn:microsoft.com/office/officeart/2005/8/layout/process4"/>
    <dgm:cxn modelId="{36FE5722-0390-4332-9126-9F28FEC38FD8}" type="presParOf" srcId="{869FC033-A365-4661-85A9-161A751CE0DB}" destId="{52CBD42C-168F-440F-948C-0230D7C872F8}" srcOrd="0" destOrd="0" presId="urn:microsoft.com/office/officeart/2005/8/layout/process4"/>
    <dgm:cxn modelId="{D520F1DB-A622-4086-800F-6ED44F74830F}" type="presParOf" srcId="{869FC033-A365-4661-85A9-161A751CE0DB}" destId="{B2793AFF-C03B-4FFE-A774-3FFFDC5DD086}" srcOrd="1" destOrd="0" presId="urn:microsoft.com/office/officeart/2005/8/layout/process4"/>
    <dgm:cxn modelId="{308E59E9-0E97-481B-B64E-A2196BA24C29}" type="presParOf" srcId="{B3A51ED2-9A18-4024-853B-CA15A0938B9D}" destId="{D711F84D-8E3A-4CA9-8627-8FAADB6AB12F}" srcOrd="1" destOrd="0" presId="urn:microsoft.com/office/officeart/2005/8/layout/process4"/>
    <dgm:cxn modelId="{E6CE46C4-7396-402B-8B78-FF318ACF4A6D}" type="presParOf" srcId="{B3A51ED2-9A18-4024-853B-CA15A0938B9D}" destId="{0E862FCB-8B3F-4323-B3A0-914A0E23907C}" srcOrd="2" destOrd="0" presId="urn:microsoft.com/office/officeart/2005/8/layout/process4"/>
    <dgm:cxn modelId="{8E806576-D40F-4B00-A80F-9AE39E114B4B}" type="presParOf" srcId="{0E862FCB-8B3F-4323-B3A0-914A0E23907C}" destId="{2D3C8C27-9D67-49EF-8FA7-D6C3C72A1DDF}" srcOrd="0" destOrd="0" presId="urn:microsoft.com/office/officeart/2005/8/layout/process4"/>
    <dgm:cxn modelId="{30C66046-75AB-44B7-9735-4B299F921637}" type="presParOf" srcId="{0E862FCB-8B3F-4323-B3A0-914A0E23907C}" destId="{28E3CE33-64F9-46B7-8782-09219B420184}" srcOrd="1" destOrd="0" presId="urn:microsoft.com/office/officeart/2005/8/layout/process4"/>
    <dgm:cxn modelId="{804CD8A0-C3A8-4604-9201-3051E2B2DF23}" type="presParOf" srcId="{0E862FCB-8B3F-4323-B3A0-914A0E23907C}" destId="{313607E6-302F-4EBD-B0AA-35E1381B06BE}" srcOrd="2" destOrd="0" presId="urn:microsoft.com/office/officeart/2005/8/layout/process4"/>
    <dgm:cxn modelId="{4A184B60-ED8C-4061-BAB1-5541DC7E338A}" type="presParOf" srcId="{313607E6-302F-4EBD-B0AA-35E1381B06BE}" destId="{EB2DCF1A-00DD-4F6B-BB96-57E7E9EFCC56}" srcOrd="0" destOrd="0" presId="urn:microsoft.com/office/officeart/2005/8/layout/process4"/>
    <dgm:cxn modelId="{9ACC497B-BD24-44F9-B386-4CF905455B35}" type="presParOf" srcId="{313607E6-302F-4EBD-B0AA-35E1381B06BE}" destId="{12BCCC19-43A2-46D7-8D4C-20351F4BF6A5}" srcOrd="1" destOrd="0" presId="urn:microsoft.com/office/officeart/2005/8/layout/process4"/>
    <dgm:cxn modelId="{BCFEE816-4939-4D55-A402-612577872B38}" type="presParOf" srcId="{B3A51ED2-9A18-4024-853B-CA15A0938B9D}" destId="{A5A3072A-E3FC-4019-A820-1AB420079024}" srcOrd="3" destOrd="0" presId="urn:microsoft.com/office/officeart/2005/8/layout/process4"/>
    <dgm:cxn modelId="{73D6537F-F143-4E81-AFC2-6ED826EE4452}" type="presParOf" srcId="{B3A51ED2-9A18-4024-853B-CA15A0938B9D}" destId="{C6C5B186-8FA1-433F-811F-E6281C94E7F4}" srcOrd="4" destOrd="0" presId="urn:microsoft.com/office/officeart/2005/8/layout/process4"/>
    <dgm:cxn modelId="{3221F749-2871-4508-A6BA-09E1860D923A}" type="presParOf" srcId="{C6C5B186-8FA1-433F-811F-E6281C94E7F4}" destId="{A7F6DE35-F481-4CC8-9548-F273CFF2D2F8}" srcOrd="0" destOrd="0" presId="urn:microsoft.com/office/officeart/2005/8/layout/process4"/>
    <dgm:cxn modelId="{04F749A7-06A6-4E4B-B404-DEF53CBE16C0}" type="presParOf" srcId="{C6C5B186-8FA1-433F-811F-E6281C94E7F4}" destId="{223AEBEF-9DB1-4F39-9770-1EFC8AE1115F}" srcOrd="1" destOrd="0" presId="urn:microsoft.com/office/officeart/2005/8/layout/process4"/>
    <dgm:cxn modelId="{4C41EEFD-2E13-4D50-ADA8-3967826ACE98}" type="presParOf" srcId="{C6C5B186-8FA1-433F-811F-E6281C94E7F4}" destId="{FB7E6C1F-39A3-4614-ADDC-A57DE772F631}" srcOrd="2" destOrd="0" presId="urn:microsoft.com/office/officeart/2005/8/layout/process4"/>
    <dgm:cxn modelId="{510EE71E-66E0-49E9-A360-8313D8091020}" type="presParOf" srcId="{FB7E6C1F-39A3-4614-ADDC-A57DE772F631}" destId="{E2F29533-4413-44C4-B321-AA743207E2D6}" srcOrd="0" destOrd="0" presId="urn:microsoft.com/office/officeart/2005/8/layout/process4"/>
    <dgm:cxn modelId="{B8843331-843C-4E48-8CB2-CCAB841A1FBD}" type="presParOf" srcId="{FB7E6C1F-39A3-4614-ADDC-A57DE772F631}" destId="{1E8DC189-5CD0-48A4-8B56-02C6F113FCA8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23FA96-A1C3-4719-95A0-DFB40565FAC1}">
      <dsp:nvSpPr>
        <dsp:cNvPr id="0" name=""/>
        <dsp:cNvSpPr/>
      </dsp:nvSpPr>
      <dsp:spPr>
        <a:xfrm>
          <a:off x="0" y="3406931"/>
          <a:ext cx="8229599" cy="11182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3406931"/>
        <a:ext cx="8229599" cy="603844"/>
      </dsp:txXfrm>
    </dsp:sp>
    <dsp:sp modelId="{52CBD42C-168F-440F-948C-0230D7C872F8}">
      <dsp:nvSpPr>
        <dsp:cNvPr id="0" name=""/>
        <dsp:cNvSpPr/>
      </dsp:nvSpPr>
      <dsp:spPr>
        <a:xfrm>
          <a:off x="0" y="3988411"/>
          <a:ext cx="4114799" cy="5143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3988411"/>
        <a:ext cx="4114799" cy="514386"/>
      </dsp:txXfrm>
    </dsp:sp>
    <dsp:sp modelId="{B2793AFF-C03B-4FFE-A774-3FFFDC5DD086}">
      <dsp:nvSpPr>
        <dsp:cNvPr id="0" name=""/>
        <dsp:cNvSpPr/>
      </dsp:nvSpPr>
      <dsp:spPr>
        <a:xfrm>
          <a:off x="4114799" y="3988411"/>
          <a:ext cx="4114799" cy="5143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3988411"/>
        <a:ext cx="4114799" cy="514386"/>
      </dsp:txXfrm>
    </dsp:sp>
    <dsp:sp modelId="{28E3CE33-64F9-46B7-8782-09219B420184}">
      <dsp:nvSpPr>
        <dsp:cNvPr id="0" name=""/>
        <dsp:cNvSpPr/>
      </dsp:nvSpPr>
      <dsp:spPr>
        <a:xfrm rot="10800000">
          <a:off x="0" y="1703865"/>
          <a:ext cx="8229599" cy="17198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703865"/>
        <a:ext cx="8229599" cy="603663"/>
      </dsp:txXfrm>
    </dsp:sp>
    <dsp:sp modelId="{EB2DCF1A-00DD-4F6B-BB96-57E7E9EFCC56}">
      <dsp:nvSpPr>
        <dsp:cNvPr id="0" name=""/>
        <dsp:cNvSpPr/>
      </dsp:nvSpPr>
      <dsp:spPr>
        <a:xfrm>
          <a:off x="0" y="2307529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2307529"/>
        <a:ext cx="4114799" cy="514231"/>
      </dsp:txXfrm>
    </dsp:sp>
    <dsp:sp modelId="{12BCCC19-43A2-46D7-8D4C-20351F4BF6A5}">
      <dsp:nvSpPr>
        <dsp:cNvPr id="0" name=""/>
        <dsp:cNvSpPr/>
      </dsp:nvSpPr>
      <dsp:spPr>
        <a:xfrm>
          <a:off x="4114799" y="2307529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2307529"/>
        <a:ext cx="4114799" cy="514231"/>
      </dsp:txXfrm>
    </dsp:sp>
    <dsp:sp modelId="{223AEBEF-9DB1-4F39-9770-1EFC8AE1115F}">
      <dsp:nvSpPr>
        <dsp:cNvPr id="0" name=""/>
        <dsp:cNvSpPr/>
      </dsp:nvSpPr>
      <dsp:spPr>
        <a:xfrm rot="10800000">
          <a:off x="0" y="799"/>
          <a:ext cx="8229599" cy="17198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799"/>
        <a:ext cx="8229599" cy="603663"/>
      </dsp:txXfrm>
    </dsp:sp>
    <dsp:sp modelId="{E2F29533-4413-44C4-B321-AA743207E2D6}">
      <dsp:nvSpPr>
        <dsp:cNvPr id="0" name=""/>
        <dsp:cNvSpPr/>
      </dsp:nvSpPr>
      <dsp:spPr>
        <a:xfrm>
          <a:off x="0" y="604463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604463"/>
        <a:ext cx="4114799" cy="514231"/>
      </dsp:txXfrm>
    </dsp:sp>
    <dsp:sp modelId="{1E8DC189-5CD0-48A4-8B56-02C6F113FCA8}">
      <dsp:nvSpPr>
        <dsp:cNvPr id="0" name=""/>
        <dsp:cNvSpPr/>
      </dsp:nvSpPr>
      <dsp:spPr>
        <a:xfrm>
          <a:off x="4114799" y="604463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>
        <a:off x="4114799" y="604463"/>
        <a:ext cx="4114799" cy="5142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62738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5489210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残存ポイントと割引特典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2231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82</TotalTime>
  <Words>200</Words>
  <Application>Microsoft Office PowerPoint</Application>
  <PresentationFormat>画面に合わせる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41</cp:revision>
  <dcterms:created xsi:type="dcterms:W3CDTF">2010-12-30T12:43:50Z</dcterms:created>
  <dcterms:modified xsi:type="dcterms:W3CDTF">2011-01-23T19:22:05Z</dcterms:modified>
</cp:coreProperties>
</file>