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タイトル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22" name="サブタイトル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A5EB0A-186C-41C2-88A1-37D37D28CDD6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20" name="フッター プレースホルダー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4AE300-6F6F-4B9B-95A2-24431B4A8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A5EB0A-186C-41C2-88A1-37D37D28CDD6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4AE300-6F6F-4B9B-95A2-24431B4A8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A5EB0A-186C-41C2-88A1-37D37D28CDD6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4AE300-6F6F-4B9B-95A2-24431B4A8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A5EB0A-186C-41C2-88A1-37D37D28CDD6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4AE300-6F6F-4B9B-95A2-24431B4A8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A5EB0A-186C-41C2-88A1-37D37D28CDD6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4AE300-6F6F-4B9B-95A2-24431B4A8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円/楕円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A5EB0A-186C-41C2-88A1-37D37D28CDD6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4AE300-6F6F-4B9B-95A2-24431B4A8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A5EB0A-186C-41C2-88A1-37D37D28CDD6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4AE300-6F6F-4B9B-95A2-24431B4A8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A5EB0A-186C-41C2-88A1-37D37D28CDD6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4AE300-6F6F-4B9B-95A2-24431B4A8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A5EB0A-186C-41C2-88A1-37D37D28CDD6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4AE300-6F6F-4B9B-95A2-24431B4A8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A5EB0A-186C-41C2-88A1-37D37D28CDD6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4AE300-6F6F-4B9B-95A2-24431B4A8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A5EB0A-186C-41C2-88A1-37D37D28CDD6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4AE300-6F6F-4B9B-95A2-24431B4A8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9" name="フローチャート: 処理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フローチャート: 処理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パイ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円/楕円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ドーナツ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正方形/長方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タイトル プレースホルダー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ー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A5EB0A-186C-41C2-88A1-37D37D28CDD6}" type="datetimeFigureOut">
              <a:rPr kumimoji="1" lang="ja-JP" altLang="en-US" smtClean="0"/>
              <a:t>2011/2/8</a:t>
            </a:fld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1"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94AE300-6F6F-4B9B-95A2-24431B4A825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数式の作成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6994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数式ツールの利用</a:t>
            </a:r>
            <a:endParaRPr kumimoji="1" lang="ja-JP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kumimoji="1" lang="ja-JP" altLang="en-US" dirty="0" smtClean="0"/>
                  <a:t>数式の入力例</a:t>
                </a:r>
                <a:endParaRPr kumimoji="1" lang="en-US" altLang="ja-JP" dirty="0" smtClean="0"/>
              </a:p>
              <a:p>
                <a:pPr marL="82296" indent="0">
                  <a:buNone/>
                </a:pPr>
                <a:r>
                  <a:rPr kumimoji="1" lang="ja-JP" altLang="en-US" sz="3600" b="0" dirty="0" smtClean="0"/>
                  <a:t>　</a:t>
                </a:r>
                <a14:m>
                  <m:oMath xmlns:m="http://schemas.openxmlformats.org/officeDocument/2006/math">
                    <m:r>
                      <a:rPr kumimoji="1" lang="en-US" altLang="ja-JP" sz="36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kumimoji="1" lang="en-US" altLang="ja-JP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kumimoji="1" lang="en-US" altLang="ja-JP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kumimoji="1" lang="en-US" altLang="ja-JP" sz="3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kumimoji="1" lang="en-US" altLang="ja-JP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kumimoji="1" lang="en-US" altLang="ja-JP" sz="3600" b="0" i="1" smtClean="0">
                            <a:latin typeface="Cambria Math"/>
                          </a:rPr>
                          <m:t>5</m:t>
                        </m:r>
                        <m:r>
                          <a:rPr kumimoji="1" lang="en-US" altLang="ja-JP" sz="3600" b="0" i="1" smtClean="0">
                            <a:latin typeface="Cambria Math"/>
                          </a:rPr>
                          <m:t>𝑥</m:t>
                        </m:r>
                      </m:num>
                      <m:den>
                        <m:r>
                          <a:rPr kumimoji="1" lang="en-US" altLang="ja-JP" sz="3600" b="0" i="1" smtClean="0">
                            <a:latin typeface="Cambria Math"/>
                          </a:rPr>
                          <m:t>3</m:t>
                        </m:r>
                        <m:r>
                          <a:rPr kumimoji="1" lang="en-US" altLang="ja-JP" sz="3600" b="0" i="1" smtClean="0">
                            <a:latin typeface="Cambria Math"/>
                          </a:rPr>
                          <m:t>𝑥</m:t>
                        </m:r>
                        <m:r>
                          <a:rPr kumimoji="1" lang="en-US" altLang="ja-JP" sz="3600" b="0" i="1" smtClean="0">
                            <a:latin typeface="Cambria Math"/>
                          </a:rPr>
                          <m:t>+2</m:t>
                        </m:r>
                      </m:den>
                    </m:f>
                    <m:d>
                      <m:dPr>
                        <m:ctrlPr>
                          <a:rPr kumimoji="1" lang="en-US" altLang="ja-JP" sz="3600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kumimoji="1" lang="en-US" altLang="ja-JP" sz="36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kumimoji="1" lang="en-US" altLang="ja-JP" sz="3600" b="0" i="1" smtClean="0">
                                <a:latin typeface="Cambria Math"/>
                              </a:rPr>
                              <m:t>2</m:t>
                            </m:r>
                            <m:r>
                              <a:rPr kumimoji="1" lang="en-US" altLang="ja-JP" sz="3600" b="0" i="1" smtClean="0">
                                <a:latin typeface="Cambria Math"/>
                              </a:rPr>
                              <m:t>𝑥</m:t>
                            </m:r>
                            <m:r>
                              <a:rPr kumimoji="1" lang="en-US" altLang="ja-JP" sz="3600" b="0" i="1" smtClean="0">
                                <a:latin typeface="Cambria Math"/>
                              </a:rPr>
                              <m:t>−1</m:t>
                            </m:r>
                          </m:num>
                          <m:den>
                            <m:r>
                              <a:rPr kumimoji="1" lang="en-US" altLang="ja-JP" sz="3600" b="0" i="1" smtClean="0">
                                <a:latin typeface="Cambria Math"/>
                              </a:rPr>
                              <m:t>4</m:t>
                            </m:r>
                          </m:den>
                        </m:f>
                      </m:e>
                    </m:d>
                  </m:oMath>
                </a14:m>
                <a:endParaRPr kumimoji="1" lang="ja-JP" altLang="en-US" sz="3600" dirty="0"/>
              </a:p>
            </p:txBody>
          </p:sp>
        </mc:Choice>
        <mc:Fallback>
          <p:sp>
            <p:nvSpPr>
              <p:cNvPr id="3" name="コンテンツ プレースホルダー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65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テキスト ボックス 3"/>
              <p:cNvSpPr txBox="1"/>
              <p:nvPr/>
            </p:nvSpPr>
            <p:spPr>
              <a:xfrm>
                <a:off x="2769353" y="4221088"/>
                <a:ext cx="2744597" cy="8485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𝑉</m:t>
                      </m:r>
                      <m:d>
                        <m:d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kumimoji="1" lang="en-US" altLang="ja-JP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kumimoji="1" lang="en-US" altLang="ja-JP" b="0" i="1" smtClean="0">
                              <a:latin typeface="Cambria Math"/>
                            </a:rPr>
                            <m:t>𝑛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1" lang="en-US" altLang="ja-JP" b="0" i="1" smtClean="0">
                              <a:latin typeface="Cambria Math"/>
                            </a:rPr>
                            <m:t>𝑖</m:t>
                          </m:r>
                          <m:r>
                            <a:rPr kumimoji="1" lang="en-US" altLang="ja-JP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kumimoji="1" lang="en-US" altLang="ja-JP" b="0" i="1" smtClean="0">
                              <a:latin typeface="Cambria Math"/>
                            </a:rPr>
                            <m:t>𝑛</m:t>
                          </m:r>
                        </m:sup>
                        <m:e>
                          <m:sSup>
                            <m:sSupPr>
                              <m:ctrlPr>
                                <a:rPr kumimoji="1" lang="en-US" altLang="ja-JP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{"/>
                                  <m:endChr m:val="}"/>
                                  <m:ctrlPr>
                                    <a:rPr lang="en-US" altLang="ja-JP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ja-JP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𝐸</m:t>
                                  </m:r>
                                  <m:d>
                                    <m:dPr>
                                      <m:ctrlPr>
                                        <a:rPr lang="en-US" altLang="ja-JP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altLang="ja-JP" i="1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</m:d>
                                </m:e>
                              </m:d>
                            </m:e>
                            <m:sup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kumimoji="1" lang="ja-JP" altLang="en-US" dirty="0"/>
              </a:p>
            </p:txBody>
          </p:sp>
        </mc:Choice>
        <mc:Fallback>
          <p:sp>
            <p:nvSpPr>
              <p:cNvPr id="4" name="テキスト ボックス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9353" y="4221088"/>
                <a:ext cx="2744597" cy="84856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26259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フレッシュ">
  <a:themeElements>
    <a:clrScheme name="フレッシュ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フレッシュ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フレッシュ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</TotalTime>
  <Words>35</Words>
  <Application>Microsoft Office PowerPoint</Application>
  <PresentationFormat>画面に合わせる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フレッシュ</vt:lpstr>
      <vt:lpstr>数式の作成</vt:lpstr>
      <vt:lpstr>数式ツールの利用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数式の作成</dc:title>
  <dc:creator>相澤裕介</dc:creator>
  <cp:lastModifiedBy>相澤裕介</cp:lastModifiedBy>
  <cp:revision>4</cp:revision>
  <dcterms:created xsi:type="dcterms:W3CDTF">2011-02-07T17:01:06Z</dcterms:created>
  <dcterms:modified xsi:type="dcterms:W3CDTF">2011-02-07T17:15:01Z</dcterms:modified>
</cp:coreProperties>
</file>