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36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24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3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14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31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9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57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4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8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E78F-EC0D-46F3-8220-85C29C155427}" type="datetimeFigureOut">
              <a:rPr kumimoji="1" lang="ja-JP" altLang="en-US" smtClean="0"/>
              <a:t>2011/2/8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03E5D-B114-47F5-8EC7-94BD277F8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5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78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自然対数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自然対数の底</a:t>
            </a:r>
            <a:endParaRPr kumimoji="1" lang="en-US" altLang="ja-JP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755576" y="2276872"/>
                <a:ext cx="3466783" cy="12559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𝑒</m:t>
                      </m:r>
                      <m:r>
                        <a:rPr kumimoji="1" lang="en-US" altLang="ja-JP" sz="32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kumimoji="1" lang="en-US" altLang="ja-JP" sz="32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kumimoji="1" lang="en-US" altLang="ja-JP" sz="3200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3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3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1" lang="en-US" altLang="ja-JP" sz="32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76872"/>
                <a:ext cx="3466783" cy="12559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19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自然対数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3</cp:revision>
  <dcterms:created xsi:type="dcterms:W3CDTF">2011-02-07T17:31:29Z</dcterms:created>
  <dcterms:modified xsi:type="dcterms:W3CDTF">2011-02-07T18:17:54Z</dcterms:modified>
</cp:coreProperties>
</file>