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684" y="23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890944"/>
        <c:axId val="21892480"/>
      </c:lineChart>
      <c:catAx>
        <c:axId val="2189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92480"/>
        <c:crosses val="autoZero"/>
        <c:auto val="1"/>
        <c:lblAlgn val="ctr"/>
        <c:lblOffset val="100"/>
        <c:noMultiLvlLbl val="0"/>
      </c:catAx>
      <c:valAx>
        <c:axId val="21892480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90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F39A-1670-4752-9256-0974A09C1BEB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F7CCA-363D-4EF1-A7FA-3D7F3E11D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242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61F24-5065-4A4D-90AA-2C1647D5A21D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E2AA4-A2FE-4BC5-B042-A8000EC2F6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951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363159-084D-45B3-BA42-68CB6211F9D4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2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2297220-5367-4B79-9663-FDF60ACEDCF9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78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1ACF51-1AC8-4B5D-B3AB-C029E2C6F800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2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F63D84-1813-4620-B037-6CCDAC580AF5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15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</a:t>
            </a:r>
            <a:r>
              <a:rPr lang="en-US" altLang="ja-JP" dirty="0"/>
              <a:t>2004</a:t>
            </a:r>
            <a:r>
              <a:rPr lang="ja-JP" altLang="en-US" dirty="0"/>
              <a:t>年以前の調査結果では、毎年、着実に喫煙習慣者が減少していましたが、最近は減少傾向が鈍ってきているようです。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ただし、</a:t>
            </a:r>
            <a:r>
              <a:rPr lang="en-US" altLang="ja-JP" b="1" dirty="0">
                <a:solidFill>
                  <a:srgbClr val="FF0000"/>
                </a:solidFill>
              </a:rPr>
              <a:t>2010</a:t>
            </a:r>
            <a:r>
              <a:rPr lang="ja-JP" altLang="en-US" b="1" dirty="0">
                <a:solidFill>
                  <a:srgbClr val="FF0000"/>
                </a:solidFill>
              </a:rPr>
              <a:t>年に「たばこ税」が大幅に引き上げられたこと</a:t>
            </a:r>
            <a:r>
              <a:rPr lang="ja-JP" altLang="en-US" dirty="0"/>
              <a:t>、潜在的に</a:t>
            </a:r>
            <a:r>
              <a:rPr lang="ja-JP" altLang="en-US" b="1" dirty="0">
                <a:solidFill>
                  <a:srgbClr val="FF0000"/>
                </a:solidFill>
              </a:rPr>
              <a:t>「たばこ</a:t>
            </a:r>
            <a:r>
              <a:rPr lang="ja-JP" altLang="en-US" b="1" dirty="0" smtClean="0">
                <a:solidFill>
                  <a:srgbClr val="FF0000"/>
                </a:solidFill>
              </a:rPr>
              <a:t>をやめたい</a:t>
            </a:r>
            <a:r>
              <a:rPr lang="ja-JP" altLang="en-US" b="1" dirty="0">
                <a:solidFill>
                  <a:srgbClr val="FF0000"/>
                </a:solidFill>
              </a:rPr>
              <a:t>」と思っている人が多いこと</a:t>
            </a:r>
            <a:r>
              <a:rPr lang="ja-JP" altLang="en-US" dirty="0"/>
              <a:t>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FE48C7E-7B60-4734-A952-F4FBA5240D90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72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018C103-18CF-4D1B-90D6-AF6BA6F398E2}" type="datetime3">
              <a:rPr kumimoji="1" lang="ja-JP" altLang="en-US" smtClean="0"/>
              <a:t>平成23年2月7日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7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5406-0B89-428C-AC7A-C2EF5D3AEA54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5D7A-A4A7-4A29-9CAA-9B28F4861916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626A-37EF-407C-B6BC-D676E2ACA456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5837-A802-475B-A27F-88FCE7A9FDEC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519F-2844-496E-A142-A597913AB623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9FC4-93DA-4150-BF79-ECC6740F7DA5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B161-39D2-4D35-8897-A690FDBEBEE8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F3CD-177B-4177-A65D-547C3C372EB0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C65D-8D84-4EFE-BE69-8BE724D8B65B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463A-4BBE-4827-B3F1-7192EE2073A6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64E1-4867-4D53-AE2A-0DD067F498FA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E8BA42-E34D-41C6-B5AE-A1FFA97997EB}" type="datetime1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399</Words>
  <Application>Microsoft Office PowerPoint</Application>
  <PresentationFormat>画面に合わせる (4:3)</PresentationFormat>
  <Paragraphs>86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55</cp:revision>
  <dcterms:created xsi:type="dcterms:W3CDTF">2010-12-30T14:13:30Z</dcterms:created>
  <dcterms:modified xsi:type="dcterms:W3CDTF">2011-02-06T18:43:57Z</dcterms:modified>
</cp:coreProperties>
</file>