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684" y="24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932672"/>
        <c:axId val="21950848"/>
      </c:lineChart>
      <c:catAx>
        <c:axId val="21932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950848"/>
        <c:crosses val="autoZero"/>
        <c:auto val="1"/>
        <c:lblAlgn val="ctr"/>
        <c:lblOffset val="100"/>
        <c:noMultiLvlLbl val="0"/>
      </c:catAx>
      <c:valAx>
        <c:axId val="2195084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932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B63B-39CC-4DA7-9F0F-CB1F4887A712}" type="datetimeFigureOut">
              <a:rPr kumimoji="1" lang="ja-JP" altLang="en-US" smtClean="0"/>
              <a:t>2011/2/7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E2AA4-A2FE-4BC5-B042-A8000EC2F6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2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7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2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5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</a:t>
            </a:r>
            <a:r>
              <a:rPr lang="en-US" altLang="ja-JP" dirty="0"/>
              <a:t>2004</a:t>
            </a:r>
            <a:r>
              <a:rPr lang="ja-JP" altLang="en-US" dirty="0"/>
              <a:t>年以前の調査結果では、毎年、着実に喫煙習慣者が減少していましたが、最近は減少傾向が鈍ってきているようです。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ただし、</a:t>
            </a:r>
            <a:r>
              <a:rPr lang="en-US" altLang="ja-JP" b="1" dirty="0">
                <a:solidFill>
                  <a:srgbClr val="FF0000"/>
                </a:solidFill>
              </a:rPr>
              <a:t>2010</a:t>
            </a:r>
            <a:r>
              <a:rPr lang="ja-JP" altLang="en-US" b="1" dirty="0">
                <a:solidFill>
                  <a:srgbClr val="FF0000"/>
                </a:solidFill>
              </a:rPr>
              <a:t>年に「たばこ税」が大幅に引き上げられたこと</a:t>
            </a:r>
            <a:r>
              <a:rPr lang="ja-JP" altLang="en-US" dirty="0"/>
              <a:t>、潜在的に</a:t>
            </a:r>
            <a:r>
              <a:rPr lang="ja-JP" altLang="en-US" b="1" dirty="0">
                <a:solidFill>
                  <a:srgbClr val="FF0000"/>
                </a:solidFill>
              </a:rPr>
              <a:t>「たばこ</a:t>
            </a:r>
            <a:r>
              <a:rPr lang="ja-JP" altLang="en-US" b="1" dirty="0" smtClean="0">
                <a:solidFill>
                  <a:srgbClr val="FF0000"/>
                </a:solidFill>
              </a:rPr>
              <a:t>をやめたい</a:t>
            </a:r>
            <a:r>
              <a:rPr lang="ja-JP" altLang="en-US" b="1" dirty="0">
                <a:solidFill>
                  <a:srgbClr val="FF0000"/>
                </a:solidFill>
              </a:rPr>
              <a:t>」と思っている人が多いこと</a:t>
            </a:r>
            <a:r>
              <a:rPr lang="ja-JP" altLang="en-US" dirty="0"/>
              <a:t>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72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7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375</Words>
  <Application>Microsoft Office PowerPoint</Application>
  <PresentationFormat>画面に合わせる (4:3)</PresentationFormat>
  <Paragraphs>74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54</cp:revision>
  <dcterms:created xsi:type="dcterms:W3CDTF">2010-12-30T14:13:30Z</dcterms:created>
  <dcterms:modified xsi:type="dcterms:W3CDTF">2011-02-06T15:23:00Z</dcterms:modified>
</cp:coreProperties>
</file>