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10" d="100"/>
          <a:sy n="110" d="100"/>
        </p:scale>
        <p:origin x="-684" y="24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946368"/>
        <c:axId val="21947904"/>
      </c:lineChart>
      <c:catAx>
        <c:axId val="21946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947904"/>
        <c:crosses val="autoZero"/>
        <c:auto val="1"/>
        <c:lblAlgn val="ctr"/>
        <c:lblOffset val="100"/>
        <c:noMultiLvlLbl val="0"/>
      </c:catAx>
      <c:valAx>
        <c:axId val="21947904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9463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CB63B-39CC-4DA7-9F0F-CB1F4887A712}" type="datetimeFigureOut">
              <a:rPr kumimoji="1" lang="ja-JP" altLang="en-US" smtClean="0"/>
              <a:t>2011/2/7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E2AA4-A2FE-4BC5-B042-A8000EC2F6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9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52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52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507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921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続いて、喫煙率の推移をグラフで示します。</a:t>
            </a:r>
          </a:p>
          <a:p>
            <a:endParaRPr lang="ja-JP" altLang="en-US" dirty="0"/>
          </a:p>
          <a:p>
            <a:r>
              <a:rPr lang="ja-JP" altLang="en-US" dirty="0"/>
              <a:t>このグラフを見ると、ここ数年、喫煙率の割合は“ほぼ横ばい”であることがわかります。男性の喫煙率は減少傾向と言えなくもありませんが、大幅な減少は確認できません。</a:t>
            </a:r>
            <a:r>
              <a:rPr lang="en-US" altLang="ja-JP" dirty="0"/>
              <a:t>2004</a:t>
            </a:r>
            <a:r>
              <a:rPr lang="ja-JP" altLang="en-US" dirty="0"/>
              <a:t>年以前の調査結果では、毎年、着実に喫煙習慣者が減少していましたが、最近は減少傾向が鈍ってきているようです。</a:t>
            </a:r>
          </a:p>
          <a:p>
            <a:endParaRPr lang="ja-JP" altLang="en-US" dirty="0"/>
          </a:p>
          <a:p>
            <a:r>
              <a:rPr lang="ja-JP" altLang="en-US" dirty="0"/>
              <a:t>ただし、</a:t>
            </a:r>
            <a:r>
              <a:rPr lang="en-US" altLang="ja-JP" dirty="0"/>
              <a:t>2010</a:t>
            </a:r>
            <a:r>
              <a:rPr lang="ja-JP" altLang="en-US" dirty="0"/>
              <a:t>年に「たばこ税」が大幅に引き上げられたこと、潜在的に「たばこ</a:t>
            </a:r>
            <a:r>
              <a:rPr lang="ja-JP" altLang="en-US" dirty="0" smtClean="0"/>
              <a:t>をやめたい</a:t>
            </a:r>
            <a:r>
              <a:rPr lang="ja-JP" altLang="en-US" dirty="0"/>
              <a:t>」と思っている人が多いこと、などの要因を考慮すると、今後は再び減少していくと予想されます。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7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18165" y="6390645"/>
            <a:ext cx="3816424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出典：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平成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21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国民健康・栄養調査結果の概要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</TotalTime>
  <Words>374</Words>
  <Application>Microsoft Office PowerPoint</Application>
  <PresentationFormat>画面に合わせる (4:3)</PresentationFormat>
  <Paragraphs>73</Paragraphs>
  <Slides>6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52</cp:revision>
  <dcterms:created xsi:type="dcterms:W3CDTF">2010-12-30T14:13:30Z</dcterms:created>
  <dcterms:modified xsi:type="dcterms:W3CDTF">2011-02-06T15:22:44Z</dcterms:modified>
</cp:coreProperties>
</file>