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43.3</c:v>
                </c:pt>
                <c:pt idx="1">
                  <c:v>39.299999999999997</c:v>
                </c:pt>
                <c:pt idx="2">
                  <c:v>39.9</c:v>
                </c:pt>
                <c:pt idx="3">
                  <c:v>39.4</c:v>
                </c:pt>
                <c:pt idx="4">
                  <c:v>36.799999999999997</c:v>
                </c:pt>
                <c:pt idx="5">
                  <c:v>38.200000000000003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12</c:v>
                </c:pt>
                <c:pt idx="1">
                  <c:v>11.3</c:v>
                </c:pt>
                <c:pt idx="2">
                  <c:v>10</c:v>
                </c:pt>
                <c:pt idx="3">
                  <c:v>11</c:v>
                </c:pt>
                <c:pt idx="4">
                  <c:v>9.1</c:v>
                </c:pt>
                <c:pt idx="5">
                  <c:v>10.9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26.4</c:v>
                </c:pt>
                <c:pt idx="1">
                  <c:v>24.2</c:v>
                </c:pt>
                <c:pt idx="2">
                  <c:v>23.8</c:v>
                </c:pt>
                <c:pt idx="3">
                  <c:v>24.1</c:v>
                </c:pt>
                <c:pt idx="4">
                  <c:v>21.8</c:v>
                </c:pt>
                <c:pt idx="5">
                  <c:v>23.4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2552576"/>
        <c:axId val="22554112"/>
      </c:lineChart>
      <c:catAx>
        <c:axId val="225525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22554112"/>
        <c:crosses val="autoZero"/>
        <c:auto val="1"/>
        <c:lblAlgn val="ctr"/>
        <c:lblOffset val="100"/>
        <c:noMultiLvlLbl val="0"/>
      </c:catAx>
      <c:valAx>
        <c:axId val="22554112"/>
        <c:scaling>
          <c:orientation val="minMax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 sz="1600"/>
                </a:pPr>
                <a:r>
                  <a:rPr lang="ja-JP" altLang="en-US" sz="1600" dirty="0" smtClean="0"/>
                  <a:t>喫煙習慣者の割合（％）</a:t>
                </a:r>
                <a:endParaRPr lang="ja-JP" altLang="en-US" sz="16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2255257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EB4594-402C-459B-8392-5BF0841E1C7A}" type="doc">
      <dgm:prSet loTypeId="urn:microsoft.com/office/officeart/2005/8/layout/chevron2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kumimoji="1" lang="ja-JP" altLang="en-US"/>
        </a:p>
      </dgm:t>
    </dgm:pt>
    <dgm:pt modelId="{0365BD12-BB81-45A0-8E5D-7C4D7150DBCA}">
      <dgm:prSet phldrT="[テキスト]"/>
      <dgm:spPr/>
      <dgm:t>
        <a:bodyPr/>
        <a:lstStyle/>
        <a:p>
          <a:r>
            <a:rPr kumimoji="1" lang="ja-JP" altLang="en-US" dirty="0" smtClean="0"/>
            <a:t>申込</a:t>
          </a:r>
          <a:endParaRPr kumimoji="1" lang="ja-JP" altLang="en-US" dirty="0"/>
        </a:p>
      </dgm:t>
    </dgm:pt>
    <dgm:pt modelId="{200A6568-EE87-4F19-8CC7-79695F08C13F}" type="parTrans" cxnId="{5F101357-023E-4A98-B9DA-20A1A6A8B240}">
      <dgm:prSet/>
      <dgm:spPr/>
      <dgm:t>
        <a:bodyPr/>
        <a:lstStyle/>
        <a:p>
          <a:endParaRPr kumimoji="1" lang="ja-JP" altLang="en-US"/>
        </a:p>
      </dgm:t>
    </dgm:pt>
    <dgm:pt modelId="{EB441761-2957-4E35-89C5-9C3BE70A66C1}" type="sibTrans" cxnId="{5F101357-023E-4A98-B9DA-20A1A6A8B240}">
      <dgm:prSet/>
      <dgm:spPr/>
      <dgm:t>
        <a:bodyPr/>
        <a:lstStyle/>
        <a:p>
          <a:endParaRPr kumimoji="1" lang="ja-JP" altLang="en-US"/>
        </a:p>
      </dgm:t>
    </dgm:pt>
    <dgm:pt modelId="{F8B1485C-2833-4A4A-A6BD-ED447AA90A8E}">
      <dgm:prSet phldrT="[テキスト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>
              <a:solidFill>
                <a:schemeClr val="bg1"/>
              </a:solidFill>
            </a:rPr>
            <a:t>IC</a:t>
          </a:r>
          <a:r>
            <a:rPr kumimoji="1" lang="ja-JP" altLang="en-US" dirty="0" smtClean="0">
              <a:solidFill>
                <a:schemeClr val="bg1"/>
              </a:solidFill>
            </a:rPr>
            <a:t>カード「</a:t>
          </a:r>
          <a:r>
            <a:rPr kumimoji="1" lang="en-US" altLang="ja-JP" dirty="0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」を郵送で申込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F9007363-09D4-4A73-ABB1-459BECD8745C}" type="parTrans" cxnId="{28F39F19-6FDE-4221-9F55-A5E3687AC451}">
      <dgm:prSet/>
      <dgm:spPr/>
      <dgm:t>
        <a:bodyPr/>
        <a:lstStyle/>
        <a:p>
          <a:endParaRPr kumimoji="1" lang="ja-JP" altLang="en-US"/>
        </a:p>
      </dgm:t>
    </dgm:pt>
    <dgm:pt modelId="{26DAF02A-85BF-4CB7-A5A9-B679800FEA38}" type="sibTrans" cxnId="{28F39F19-6FDE-4221-9F55-A5E3687AC451}">
      <dgm:prSet/>
      <dgm:spPr/>
      <dgm:t>
        <a:bodyPr/>
        <a:lstStyle/>
        <a:p>
          <a:endParaRPr kumimoji="1" lang="ja-JP" altLang="en-US"/>
        </a:p>
      </dgm:t>
    </dgm:pt>
    <dgm:pt modelId="{E3BF0C5C-767A-476A-B520-A109798C14B7}">
      <dgm:prSet phldrT="[テキスト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申込には成人であることを示す証明書が必要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87A25762-1219-4B43-B85A-A64CA824C080}" type="parTrans" cxnId="{2336B9A0-C355-4952-947F-5BA3B7FC9CCE}">
      <dgm:prSet/>
      <dgm:spPr/>
      <dgm:t>
        <a:bodyPr/>
        <a:lstStyle/>
        <a:p>
          <a:endParaRPr kumimoji="1" lang="ja-JP" altLang="en-US"/>
        </a:p>
      </dgm:t>
    </dgm:pt>
    <dgm:pt modelId="{A67B9983-7510-4CE2-973E-DAD071D919BA}" type="sibTrans" cxnId="{2336B9A0-C355-4952-947F-5BA3B7FC9CCE}">
      <dgm:prSet/>
      <dgm:spPr/>
      <dgm:t>
        <a:bodyPr/>
        <a:lstStyle/>
        <a:p>
          <a:endParaRPr kumimoji="1" lang="ja-JP" altLang="en-US"/>
        </a:p>
      </dgm:t>
    </dgm:pt>
    <dgm:pt modelId="{C188419D-B9E5-4D94-A629-ED98F5D924E6}">
      <dgm:prSet phldrT="[テキスト]"/>
      <dgm:spPr/>
      <dgm:t>
        <a:bodyPr/>
        <a:lstStyle/>
        <a:p>
          <a:r>
            <a:rPr kumimoji="1" lang="ja-JP" altLang="en-US" dirty="0" smtClean="0"/>
            <a:t>発行</a:t>
          </a:r>
          <a:endParaRPr kumimoji="1" lang="ja-JP" altLang="en-US" dirty="0"/>
        </a:p>
      </dgm:t>
    </dgm:pt>
    <dgm:pt modelId="{CA584A68-6CFF-4467-BF16-F564D9E708B8}" type="parTrans" cxnId="{A210CC8A-48B2-4E49-9D86-FC6255C0813F}">
      <dgm:prSet/>
      <dgm:spPr/>
      <dgm:t>
        <a:bodyPr/>
        <a:lstStyle/>
        <a:p>
          <a:endParaRPr kumimoji="1" lang="ja-JP" altLang="en-US"/>
        </a:p>
      </dgm:t>
    </dgm:pt>
    <dgm:pt modelId="{E06497E1-B63F-4CC8-92FD-88EFACA8295A}" type="sibTrans" cxnId="{A210CC8A-48B2-4E49-9D86-FC6255C0813F}">
      <dgm:prSet/>
      <dgm:spPr/>
      <dgm:t>
        <a:bodyPr/>
        <a:lstStyle/>
        <a:p>
          <a:endParaRPr kumimoji="1" lang="ja-JP" altLang="en-US"/>
        </a:p>
      </dgm:t>
    </dgm:pt>
    <dgm:pt modelId="{CFC8A323-D4E4-4399-B68B-05FCC03D7282}">
      <dgm:prSet phldrT="[テキスト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申込者に「</a:t>
          </a:r>
          <a:r>
            <a:rPr kumimoji="1" lang="en-US" altLang="ja-JP" dirty="0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」を発行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28607B16-F1D3-4A65-B966-19DBAC2B0DB5}" type="parTrans" cxnId="{C369930B-7225-4437-9E41-0959C1B6AF3C}">
      <dgm:prSet/>
      <dgm:spPr/>
      <dgm:t>
        <a:bodyPr/>
        <a:lstStyle/>
        <a:p>
          <a:endParaRPr kumimoji="1" lang="ja-JP" altLang="en-US"/>
        </a:p>
      </dgm:t>
    </dgm:pt>
    <dgm:pt modelId="{5E14DA39-FFBC-40C2-9A14-8BEDE67F7617}" type="sibTrans" cxnId="{C369930B-7225-4437-9E41-0959C1B6AF3C}">
      <dgm:prSet/>
      <dgm:spPr/>
      <dgm:t>
        <a:bodyPr/>
        <a:lstStyle/>
        <a:p>
          <a:endParaRPr kumimoji="1" lang="ja-JP" altLang="en-US"/>
        </a:p>
      </dgm:t>
    </dgm:pt>
    <dgm:pt modelId="{12A4F5A3-A65F-4221-B193-7BB3E4E7CAAF}">
      <dgm:prSet phldrT="[テキスト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簡易書留郵便で郵送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0E1F3BCB-1D53-46ED-BB6A-CB7A0D91135B}" type="parTrans" cxnId="{2C3E0D62-4AB4-46B1-B9E2-01A18A5B82D7}">
      <dgm:prSet/>
      <dgm:spPr/>
      <dgm:t>
        <a:bodyPr/>
        <a:lstStyle/>
        <a:p>
          <a:endParaRPr kumimoji="1" lang="ja-JP" altLang="en-US"/>
        </a:p>
      </dgm:t>
    </dgm:pt>
    <dgm:pt modelId="{B52CEE34-9F64-4A36-8749-FF54BFA8588C}" type="sibTrans" cxnId="{2C3E0D62-4AB4-46B1-B9E2-01A18A5B82D7}">
      <dgm:prSet/>
      <dgm:spPr/>
      <dgm:t>
        <a:bodyPr/>
        <a:lstStyle/>
        <a:p>
          <a:endParaRPr kumimoji="1" lang="ja-JP" altLang="en-US"/>
        </a:p>
      </dgm:t>
    </dgm:pt>
    <dgm:pt modelId="{CE6C49C7-F116-4BF2-AF99-D02150304074}">
      <dgm:prSet phldrT="[テキスト]"/>
      <dgm:spPr/>
      <dgm:t>
        <a:bodyPr/>
        <a:lstStyle/>
        <a:p>
          <a:r>
            <a:rPr kumimoji="1" lang="ja-JP" altLang="en-US" dirty="0" smtClean="0"/>
            <a:t>購入</a:t>
          </a:r>
          <a:endParaRPr kumimoji="1" lang="ja-JP" altLang="en-US" dirty="0"/>
        </a:p>
      </dgm:t>
    </dgm:pt>
    <dgm:pt modelId="{3078EA33-073D-404A-B250-2E589DD19121}" type="parTrans" cxnId="{6840F9B0-6FD3-4947-93E6-033E8B7728BD}">
      <dgm:prSet/>
      <dgm:spPr/>
      <dgm:t>
        <a:bodyPr/>
        <a:lstStyle/>
        <a:p>
          <a:endParaRPr kumimoji="1" lang="ja-JP" altLang="en-US"/>
        </a:p>
      </dgm:t>
    </dgm:pt>
    <dgm:pt modelId="{859A14FC-6B3A-45CC-B81A-C24856A2928B}" type="sibTrans" cxnId="{6840F9B0-6FD3-4947-93E6-033E8B7728BD}">
      <dgm:prSet/>
      <dgm:spPr/>
      <dgm:t>
        <a:bodyPr/>
        <a:lstStyle/>
        <a:p>
          <a:endParaRPr kumimoji="1" lang="ja-JP" altLang="en-US"/>
        </a:p>
      </dgm:t>
    </dgm:pt>
    <dgm:pt modelId="{44D326BB-9C64-4C70-9059-3FA5EB574031}">
      <dgm:prSet phldrT="[テキスト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タバコの購入には「</a:t>
          </a:r>
          <a:r>
            <a:rPr kumimoji="1" lang="en-US" altLang="ja-JP" dirty="0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」が必要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A01F7C2E-F554-4D53-8E1B-A03D696D640C}" type="parTrans" cxnId="{6491B3BA-BD0B-4055-875D-9973C6C5F352}">
      <dgm:prSet/>
      <dgm:spPr/>
      <dgm:t>
        <a:bodyPr/>
        <a:lstStyle/>
        <a:p>
          <a:endParaRPr kumimoji="1" lang="ja-JP" altLang="en-US"/>
        </a:p>
      </dgm:t>
    </dgm:pt>
    <dgm:pt modelId="{B21DE3A6-6ED9-400C-8C53-07400C98DD8B}" type="sibTrans" cxnId="{6491B3BA-BD0B-4055-875D-9973C6C5F352}">
      <dgm:prSet/>
      <dgm:spPr/>
      <dgm:t>
        <a:bodyPr/>
        <a:lstStyle/>
        <a:p>
          <a:endParaRPr kumimoji="1" lang="ja-JP" altLang="en-US"/>
        </a:p>
      </dgm:t>
    </dgm:pt>
    <dgm:pt modelId="{3122474E-284A-438A-B670-6AD6F42FCBBA}">
      <dgm:prSet phldrT="[テキスト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「</a:t>
          </a:r>
          <a:r>
            <a:rPr kumimoji="1" lang="en-US" altLang="ja-JP" dirty="0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」は電子マネーとしても利用できる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41DEB3AC-EE56-4028-A475-6C987E516FF3}" type="parTrans" cxnId="{DB33B3CB-D1ED-4ACF-9F2E-DD963EB7AF46}">
      <dgm:prSet/>
      <dgm:spPr/>
      <dgm:t>
        <a:bodyPr/>
        <a:lstStyle/>
        <a:p>
          <a:endParaRPr kumimoji="1" lang="ja-JP" altLang="en-US"/>
        </a:p>
      </dgm:t>
    </dgm:pt>
    <dgm:pt modelId="{8BE32F2D-43BA-4702-9F59-86A149FF25B3}" type="sibTrans" cxnId="{DB33B3CB-D1ED-4ACF-9F2E-DD963EB7AF46}">
      <dgm:prSet/>
      <dgm:spPr/>
      <dgm:t>
        <a:bodyPr/>
        <a:lstStyle/>
        <a:p>
          <a:endParaRPr kumimoji="1" lang="ja-JP" altLang="en-US"/>
        </a:p>
      </dgm:t>
    </dgm:pt>
    <dgm:pt modelId="{56F50FC7-9ACD-43EC-A4E8-0A7484353DD9}" type="pres">
      <dgm:prSet presAssocID="{C5EB4594-402C-459B-8392-5BF0841E1C7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BCE03A1B-07D4-438A-BE8D-558E7CDEEF4C}" type="pres">
      <dgm:prSet presAssocID="{0365BD12-BB81-45A0-8E5D-7C4D7150DBCA}" presName="composite" presStyleCnt="0"/>
      <dgm:spPr/>
      <dgm:t>
        <a:bodyPr/>
        <a:lstStyle/>
        <a:p>
          <a:endParaRPr kumimoji="1" lang="ja-JP" altLang="en-US"/>
        </a:p>
      </dgm:t>
    </dgm:pt>
    <dgm:pt modelId="{36B84142-1BCD-4B66-AA37-71EC1F665BD5}" type="pres">
      <dgm:prSet presAssocID="{0365BD12-BB81-45A0-8E5D-7C4D7150DBC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C021335-15C5-4BC3-842E-C7EF10C395C2}" type="pres">
      <dgm:prSet presAssocID="{0365BD12-BB81-45A0-8E5D-7C4D7150DBC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B42C2E7-2E8B-43A6-899A-824BFCC11796}" type="pres">
      <dgm:prSet presAssocID="{EB441761-2957-4E35-89C5-9C3BE70A66C1}" presName="sp" presStyleCnt="0"/>
      <dgm:spPr/>
      <dgm:t>
        <a:bodyPr/>
        <a:lstStyle/>
        <a:p>
          <a:endParaRPr kumimoji="1" lang="ja-JP" altLang="en-US"/>
        </a:p>
      </dgm:t>
    </dgm:pt>
    <dgm:pt modelId="{0DDF2EC0-88A8-40E7-A416-11054ED8559F}" type="pres">
      <dgm:prSet presAssocID="{C188419D-B9E5-4D94-A629-ED98F5D924E6}" presName="composite" presStyleCnt="0"/>
      <dgm:spPr/>
      <dgm:t>
        <a:bodyPr/>
        <a:lstStyle/>
        <a:p>
          <a:endParaRPr kumimoji="1" lang="ja-JP" altLang="en-US"/>
        </a:p>
      </dgm:t>
    </dgm:pt>
    <dgm:pt modelId="{61376715-8B1C-42FA-822E-04C6A9CC4732}" type="pres">
      <dgm:prSet presAssocID="{C188419D-B9E5-4D94-A629-ED98F5D924E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0200D57-FBE5-48B9-ADBA-72FED057FA78}" type="pres">
      <dgm:prSet presAssocID="{C188419D-B9E5-4D94-A629-ED98F5D924E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E5A2632-DE52-4E1E-9755-496D7D9BE152}" type="pres">
      <dgm:prSet presAssocID="{E06497E1-B63F-4CC8-92FD-88EFACA8295A}" presName="sp" presStyleCnt="0"/>
      <dgm:spPr/>
      <dgm:t>
        <a:bodyPr/>
        <a:lstStyle/>
        <a:p>
          <a:endParaRPr kumimoji="1" lang="ja-JP" altLang="en-US"/>
        </a:p>
      </dgm:t>
    </dgm:pt>
    <dgm:pt modelId="{72A80A96-316E-464F-BB53-A842862084BE}" type="pres">
      <dgm:prSet presAssocID="{CE6C49C7-F116-4BF2-AF99-D02150304074}" presName="composite" presStyleCnt="0"/>
      <dgm:spPr/>
      <dgm:t>
        <a:bodyPr/>
        <a:lstStyle/>
        <a:p>
          <a:endParaRPr kumimoji="1" lang="ja-JP" altLang="en-US"/>
        </a:p>
      </dgm:t>
    </dgm:pt>
    <dgm:pt modelId="{D26A88EA-86E5-4B2C-9E81-B65904156788}" type="pres">
      <dgm:prSet presAssocID="{CE6C49C7-F116-4BF2-AF99-D0215030407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E252FDF-5F20-4C34-8840-1DFE665DDBBC}" type="pres">
      <dgm:prSet presAssocID="{CE6C49C7-F116-4BF2-AF99-D0215030407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F007D552-3B60-47E1-98E5-BDB778144251}" type="presOf" srcId="{CFC8A323-D4E4-4399-B68B-05FCC03D7282}" destId="{80200D57-FBE5-48B9-ADBA-72FED057FA78}" srcOrd="0" destOrd="0" presId="urn:microsoft.com/office/officeart/2005/8/layout/chevron2"/>
    <dgm:cxn modelId="{A210CC8A-48B2-4E49-9D86-FC6255C0813F}" srcId="{C5EB4594-402C-459B-8392-5BF0841E1C7A}" destId="{C188419D-B9E5-4D94-A629-ED98F5D924E6}" srcOrd="1" destOrd="0" parTransId="{CA584A68-6CFF-4467-BF16-F564D9E708B8}" sibTransId="{E06497E1-B63F-4CC8-92FD-88EFACA8295A}"/>
    <dgm:cxn modelId="{6840F9B0-6FD3-4947-93E6-033E8B7728BD}" srcId="{C5EB4594-402C-459B-8392-5BF0841E1C7A}" destId="{CE6C49C7-F116-4BF2-AF99-D02150304074}" srcOrd="2" destOrd="0" parTransId="{3078EA33-073D-404A-B250-2E589DD19121}" sibTransId="{859A14FC-6B3A-45CC-B81A-C24856A2928B}"/>
    <dgm:cxn modelId="{2C3E0D62-4AB4-46B1-B9E2-01A18A5B82D7}" srcId="{C188419D-B9E5-4D94-A629-ED98F5D924E6}" destId="{12A4F5A3-A65F-4221-B193-7BB3E4E7CAAF}" srcOrd="1" destOrd="0" parTransId="{0E1F3BCB-1D53-46ED-BB6A-CB7A0D91135B}" sibTransId="{B52CEE34-9F64-4A36-8749-FF54BFA8588C}"/>
    <dgm:cxn modelId="{D1C1B8A3-6F45-4A65-B7BA-55D323218B28}" type="presOf" srcId="{3122474E-284A-438A-B670-6AD6F42FCBBA}" destId="{5E252FDF-5F20-4C34-8840-1DFE665DDBBC}" srcOrd="0" destOrd="1" presId="urn:microsoft.com/office/officeart/2005/8/layout/chevron2"/>
    <dgm:cxn modelId="{28F39F19-6FDE-4221-9F55-A5E3687AC451}" srcId="{0365BD12-BB81-45A0-8E5D-7C4D7150DBCA}" destId="{F8B1485C-2833-4A4A-A6BD-ED447AA90A8E}" srcOrd="0" destOrd="0" parTransId="{F9007363-09D4-4A73-ABB1-459BECD8745C}" sibTransId="{26DAF02A-85BF-4CB7-A5A9-B679800FEA38}"/>
    <dgm:cxn modelId="{9212FFA0-85D7-4E66-A709-627AA5709456}" type="presOf" srcId="{0365BD12-BB81-45A0-8E5D-7C4D7150DBCA}" destId="{36B84142-1BCD-4B66-AA37-71EC1F665BD5}" srcOrd="0" destOrd="0" presId="urn:microsoft.com/office/officeart/2005/8/layout/chevron2"/>
    <dgm:cxn modelId="{DB33B3CB-D1ED-4ACF-9F2E-DD963EB7AF46}" srcId="{CE6C49C7-F116-4BF2-AF99-D02150304074}" destId="{3122474E-284A-438A-B670-6AD6F42FCBBA}" srcOrd="1" destOrd="0" parTransId="{41DEB3AC-EE56-4028-A475-6C987E516FF3}" sibTransId="{8BE32F2D-43BA-4702-9F59-86A149FF25B3}"/>
    <dgm:cxn modelId="{B490A4B9-2A9A-4E6C-8215-10EAC585060D}" type="presOf" srcId="{44D326BB-9C64-4C70-9059-3FA5EB574031}" destId="{5E252FDF-5F20-4C34-8840-1DFE665DDBBC}" srcOrd="0" destOrd="0" presId="urn:microsoft.com/office/officeart/2005/8/layout/chevron2"/>
    <dgm:cxn modelId="{66A11269-4931-488B-B7F6-95F0B70AB3BB}" type="presOf" srcId="{12A4F5A3-A65F-4221-B193-7BB3E4E7CAAF}" destId="{80200D57-FBE5-48B9-ADBA-72FED057FA78}" srcOrd="0" destOrd="1" presId="urn:microsoft.com/office/officeart/2005/8/layout/chevron2"/>
    <dgm:cxn modelId="{26C51CC9-A91D-4AC6-B18A-730842651F94}" type="presOf" srcId="{F8B1485C-2833-4A4A-A6BD-ED447AA90A8E}" destId="{2C021335-15C5-4BC3-842E-C7EF10C395C2}" srcOrd="0" destOrd="0" presId="urn:microsoft.com/office/officeart/2005/8/layout/chevron2"/>
    <dgm:cxn modelId="{806F9502-1D3D-4627-850B-BD1674D2E52A}" type="presOf" srcId="{C5EB4594-402C-459B-8392-5BF0841E1C7A}" destId="{56F50FC7-9ACD-43EC-A4E8-0A7484353DD9}" srcOrd="0" destOrd="0" presId="urn:microsoft.com/office/officeart/2005/8/layout/chevron2"/>
    <dgm:cxn modelId="{2336B9A0-C355-4952-947F-5BA3B7FC9CCE}" srcId="{0365BD12-BB81-45A0-8E5D-7C4D7150DBCA}" destId="{E3BF0C5C-767A-476A-B520-A109798C14B7}" srcOrd="1" destOrd="0" parTransId="{87A25762-1219-4B43-B85A-A64CA824C080}" sibTransId="{A67B9983-7510-4CE2-973E-DAD071D919BA}"/>
    <dgm:cxn modelId="{1BCAFB9C-9025-476E-ABBD-20F55F915D0B}" type="presOf" srcId="{C188419D-B9E5-4D94-A629-ED98F5D924E6}" destId="{61376715-8B1C-42FA-822E-04C6A9CC4732}" srcOrd="0" destOrd="0" presId="urn:microsoft.com/office/officeart/2005/8/layout/chevron2"/>
    <dgm:cxn modelId="{78AC2A5B-8592-4729-82C0-03E3DD46361A}" type="presOf" srcId="{CE6C49C7-F116-4BF2-AF99-D02150304074}" destId="{D26A88EA-86E5-4B2C-9E81-B65904156788}" srcOrd="0" destOrd="0" presId="urn:microsoft.com/office/officeart/2005/8/layout/chevron2"/>
    <dgm:cxn modelId="{6491B3BA-BD0B-4055-875D-9973C6C5F352}" srcId="{CE6C49C7-F116-4BF2-AF99-D02150304074}" destId="{44D326BB-9C64-4C70-9059-3FA5EB574031}" srcOrd="0" destOrd="0" parTransId="{A01F7C2E-F554-4D53-8E1B-A03D696D640C}" sibTransId="{B21DE3A6-6ED9-400C-8C53-07400C98DD8B}"/>
    <dgm:cxn modelId="{C369930B-7225-4437-9E41-0959C1B6AF3C}" srcId="{C188419D-B9E5-4D94-A629-ED98F5D924E6}" destId="{CFC8A323-D4E4-4399-B68B-05FCC03D7282}" srcOrd="0" destOrd="0" parTransId="{28607B16-F1D3-4A65-B966-19DBAC2B0DB5}" sibTransId="{5E14DA39-FFBC-40C2-9A14-8BEDE67F7617}"/>
    <dgm:cxn modelId="{5F101357-023E-4A98-B9DA-20A1A6A8B240}" srcId="{C5EB4594-402C-459B-8392-5BF0841E1C7A}" destId="{0365BD12-BB81-45A0-8E5D-7C4D7150DBCA}" srcOrd="0" destOrd="0" parTransId="{200A6568-EE87-4F19-8CC7-79695F08C13F}" sibTransId="{EB441761-2957-4E35-89C5-9C3BE70A66C1}"/>
    <dgm:cxn modelId="{72C1D98F-665D-4D1E-9116-BE05E5D8DDA9}" type="presOf" srcId="{E3BF0C5C-767A-476A-B520-A109798C14B7}" destId="{2C021335-15C5-4BC3-842E-C7EF10C395C2}" srcOrd="0" destOrd="1" presId="urn:microsoft.com/office/officeart/2005/8/layout/chevron2"/>
    <dgm:cxn modelId="{3BB37C4E-2693-4182-BD90-5BC4A5415DCB}" type="presParOf" srcId="{56F50FC7-9ACD-43EC-A4E8-0A7484353DD9}" destId="{BCE03A1B-07D4-438A-BE8D-558E7CDEEF4C}" srcOrd="0" destOrd="0" presId="urn:microsoft.com/office/officeart/2005/8/layout/chevron2"/>
    <dgm:cxn modelId="{97A41729-66C9-4F31-86F8-5065D418B3C9}" type="presParOf" srcId="{BCE03A1B-07D4-438A-BE8D-558E7CDEEF4C}" destId="{36B84142-1BCD-4B66-AA37-71EC1F665BD5}" srcOrd="0" destOrd="0" presId="urn:microsoft.com/office/officeart/2005/8/layout/chevron2"/>
    <dgm:cxn modelId="{D32E68A2-6921-4C4B-BFBA-99DCC49D06FE}" type="presParOf" srcId="{BCE03A1B-07D4-438A-BE8D-558E7CDEEF4C}" destId="{2C021335-15C5-4BC3-842E-C7EF10C395C2}" srcOrd="1" destOrd="0" presId="urn:microsoft.com/office/officeart/2005/8/layout/chevron2"/>
    <dgm:cxn modelId="{8F9FF3C6-9A4F-4F9E-93E3-5A1C8BF175B1}" type="presParOf" srcId="{56F50FC7-9ACD-43EC-A4E8-0A7484353DD9}" destId="{0B42C2E7-2E8B-43A6-899A-824BFCC11796}" srcOrd="1" destOrd="0" presId="urn:microsoft.com/office/officeart/2005/8/layout/chevron2"/>
    <dgm:cxn modelId="{5E77B52D-CBB0-4E09-BD89-7BDD3DA015C0}" type="presParOf" srcId="{56F50FC7-9ACD-43EC-A4E8-0A7484353DD9}" destId="{0DDF2EC0-88A8-40E7-A416-11054ED8559F}" srcOrd="2" destOrd="0" presId="urn:microsoft.com/office/officeart/2005/8/layout/chevron2"/>
    <dgm:cxn modelId="{A8073792-D15F-49C9-9DF8-86238CDD57BA}" type="presParOf" srcId="{0DDF2EC0-88A8-40E7-A416-11054ED8559F}" destId="{61376715-8B1C-42FA-822E-04C6A9CC4732}" srcOrd="0" destOrd="0" presId="urn:microsoft.com/office/officeart/2005/8/layout/chevron2"/>
    <dgm:cxn modelId="{D2D1FA87-E087-4206-BAF4-D5FC35B304CE}" type="presParOf" srcId="{0DDF2EC0-88A8-40E7-A416-11054ED8559F}" destId="{80200D57-FBE5-48B9-ADBA-72FED057FA78}" srcOrd="1" destOrd="0" presId="urn:microsoft.com/office/officeart/2005/8/layout/chevron2"/>
    <dgm:cxn modelId="{CD1AEC68-23EA-4F3A-88CF-A1ABB1E4CF9A}" type="presParOf" srcId="{56F50FC7-9ACD-43EC-A4E8-0A7484353DD9}" destId="{3E5A2632-DE52-4E1E-9755-496D7D9BE152}" srcOrd="3" destOrd="0" presId="urn:microsoft.com/office/officeart/2005/8/layout/chevron2"/>
    <dgm:cxn modelId="{22B11B23-4A2A-420A-9C91-82DE05824AE1}" type="presParOf" srcId="{56F50FC7-9ACD-43EC-A4E8-0A7484353DD9}" destId="{72A80A96-316E-464F-BB53-A842862084BE}" srcOrd="4" destOrd="0" presId="urn:microsoft.com/office/officeart/2005/8/layout/chevron2"/>
    <dgm:cxn modelId="{FEFCBB1D-05F1-4E83-84B8-5D351EE74B1A}" type="presParOf" srcId="{72A80A96-316E-464F-BB53-A842862084BE}" destId="{D26A88EA-86E5-4B2C-9E81-B65904156788}" srcOrd="0" destOrd="0" presId="urn:microsoft.com/office/officeart/2005/8/layout/chevron2"/>
    <dgm:cxn modelId="{AD38B240-73B6-4DF7-9909-E393DF330D5E}" type="presParOf" srcId="{72A80A96-316E-464F-BB53-A842862084BE}" destId="{5E252FDF-5F20-4C34-8840-1DFE665DDBB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B84142-1BCD-4B66-AA37-71EC1F665BD5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 w="100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000" kern="1200" dirty="0" smtClean="0"/>
            <a:t>申込</a:t>
          </a:r>
          <a:endParaRPr kumimoji="1" lang="ja-JP" altLang="en-US" sz="3000" kern="1200" dirty="0"/>
        </a:p>
      </dsp:txBody>
      <dsp:txXfrm rot="-5400000">
        <a:off x="1" y="573596"/>
        <a:ext cx="1146297" cy="491270"/>
      </dsp:txXfrm>
    </dsp:sp>
    <dsp:sp modelId="{2C021335-15C5-4BC3-842E-C7EF10C395C2}">
      <dsp:nvSpPr>
        <dsp:cNvPr id="0" name=""/>
        <dsp:cNvSpPr/>
      </dsp:nvSpPr>
      <dsp:spPr>
        <a:xfrm rot="5400000">
          <a:off x="4384339" y="-3237594"/>
          <a:ext cx="1064418" cy="7540502"/>
        </a:xfrm>
        <a:prstGeom prst="round2SameRect">
          <a:avLst/>
        </a:prstGeom>
        <a:gradFill rotWithShape="1">
          <a:gsLst>
            <a:gs pos="0">
              <a:schemeClr val="accent5">
                <a:tint val="75000"/>
                <a:shade val="85000"/>
                <a:satMod val="230000"/>
              </a:schemeClr>
            </a:gs>
            <a:gs pos="25000">
              <a:schemeClr val="accent5">
                <a:tint val="90000"/>
                <a:shade val="70000"/>
                <a:satMod val="220000"/>
              </a:schemeClr>
            </a:gs>
            <a:gs pos="50000">
              <a:schemeClr val="accent5">
                <a:tint val="90000"/>
                <a:shade val="58000"/>
                <a:satMod val="225000"/>
              </a:schemeClr>
            </a:gs>
            <a:gs pos="65000">
              <a:schemeClr val="accent5">
                <a:tint val="90000"/>
                <a:shade val="58000"/>
                <a:satMod val="225000"/>
              </a:schemeClr>
            </a:gs>
            <a:gs pos="80000">
              <a:schemeClr val="accent5">
                <a:tint val="90000"/>
                <a:shade val="69000"/>
                <a:satMod val="220000"/>
              </a:schemeClr>
            </a:gs>
            <a:gs pos="100000">
              <a:schemeClr val="accent5"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contourW="12700" prstMaterial="matte">
          <a:bevelT w="60000" h="50800"/>
          <a:contourClr>
            <a:schemeClr val="accent5">
              <a:shade val="60000"/>
              <a:satMod val="110000"/>
            </a:schemeClr>
          </a:contourClr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en-US" altLang="ja-JP" sz="2700" kern="1200" dirty="0" smtClean="0">
              <a:solidFill>
                <a:schemeClr val="bg1"/>
              </a:solidFill>
            </a:rPr>
            <a:t>IC</a:t>
          </a:r>
          <a:r>
            <a:rPr kumimoji="1" lang="ja-JP" altLang="en-US" sz="2700" kern="1200" dirty="0" smtClean="0">
              <a:solidFill>
                <a:schemeClr val="bg1"/>
              </a:solidFill>
            </a:rPr>
            <a:t>カード「</a:t>
          </a:r>
          <a:r>
            <a:rPr kumimoji="1" lang="en-US" altLang="ja-JP" sz="2700" kern="1200" dirty="0" smtClean="0">
              <a:solidFill>
                <a:schemeClr val="bg1"/>
              </a:solidFill>
            </a:rPr>
            <a:t>taspo</a:t>
          </a:r>
          <a:r>
            <a:rPr kumimoji="1" lang="ja-JP" altLang="en-US" sz="2700" kern="1200" dirty="0" smtClean="0">
              <a:solidFill>
                <a:schemeClr val="bg1"/>
              </a:solidFill>
            </a:rPr>
            <a:t>」を郵送で申込</a:t>
          </a:r>
          <a:endParaRPr kumimoji="1" lang="ja-JP" altLang="en-US" sz="2700" kern="1200" dirty="0">
            <a:solidFill>
              <a:schemeClr val="bg1"/>
            </a:solidFill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700" kern="1200" dirty="0" smtClean="0">
              <a:solidFill>
                <a:schemeClr val="bg1"/>
              </a:solidFill>
            </a:rPr>
            <a:t>申込には成人であることを示す証明書が必要</a:t>
          </a:r>
          <a:endParaRPr kumimoji="1" lang="ja-JP" altLang="en-US" sz="2700" kern="1200" dirty="0">
            <a:solidFill>
              <a:schemeClr val="bg1"/>
            </a:solidFill>
          </a:endParaRPr>
        </a:p>
      </dsp:txBody>
      <dsp:txXfrm rot="-5400000">
        <a:off x="1146298" y="52408"/>
        <a:ext cx="7488541" cy="960496"/>
      </dsp:txXfrm>
    </dsp:sp>
    <dsp:sp modelId="{61376715-8B1C-42FA-822E-04C6A9CC4732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gradFill rotWithShape="0">
          <a:gsLst>
            <a:gs pos="0">
              <a:schemeClr val="accent5">
                <a:hueOff val="-419932"/>
                <a:satOff val="22824"/>
                <a:lumOff val="-4216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hueOff val="-419932"/>
                <a:satOff val="22824"/>
                <a:lumOff val="-4216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hueOff val="-419932"/>
                <a:satOff val="22824"/>
                <a:lumOff val="-4216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hueOff val="-419932"/>
                <a:satOff val="22824"/>
                <a:lumOff val="-4216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hueOff val="-419932"/>
                <a:satOff val="22824"/>
                <a:lumOff val="-4216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hueOff val="-419932"/>
                <a:satOff val="22824"/>
                <a:lumOff val="-4216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 w="10000" cap="flat" cmpd="sng" algn="ctr">
          <a:solidFill>
            <a:schemeClr val="accent5">
              <a:hueOff val="-419932"/>
              <a:satOff val="22824"/>
              <a:lumOff val="-4216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000" kern="1200" dirty="0" smtClean="0"/>
            <a:t>発行</a:t>
          </a:r>
          <a:endParaRPr kumimoji="1" lang="ja-JP" altLang="en-US" sz="3000" kern="1200" dirty="0"/>
        </a:p>
      </dsp:txBody>
      <dsp:txXfrm rot="-5400000">
        <a:off x="1" y="2017346"/>
        <a:ext cx="1146297" cy="491270"/>
      </dsp:txXfrm>
    </dsp:sp>
    <dsp:sp modelId="{80200D57-FBE5-48B9-ADBA-72FED057FA78}">
      <dsp:nvSpPr>
        <dsp:cNvPr id="0" name=""/>
        <dsp:cNvSpPr/>
      </dsp:nvSpPr>
      <dsp:spPr>
        <a:xfrm rot="5400000">
          <a:off x="4384339" y="-1793844"/>
          <a:ext cx="1064418" cy="7540502"/>
        </a:xfrm>
        <a:prstGeom prst="round2SameRect">
          <a:avLst/>
        </a:prstGeom>
        <a:gradFill rotWithShape="1">
          <a:gsLst>
            <a:gs pos="0">
              <a:schemeClr val="accent4">
                <a:tint val="75000"/>
                <a:shade val="85000"/>
                <a:satMod val="230000"/>
              </a:schemeClr>
            </a:gs>
            <a:gs pos="25000">
              <a:schemeClr val="accent4">
                <a:tint val="90000"/>
                <a:shade val="70000"/>
                <a:satMod val="220000"/>
              </a:schemeClr>
            </a:gs>
            <a:gs pos="50000">
              <a:schemeClr val="accent4">
                <a:tint val="90000"/>
                <a:shade val="58000"/>
                <a:satMod val="225000"/>
              </a:schemeClr>
            </a:gs>
            <a:gs pos="65000">
              <a:schemeClr val="accent4">
                <a:tint val="90000"/>
                <a:shade val="58000"/>
                <a:satMod val="225000"/>
              </a:schemeClr>
            </a:gs>
            <a:gs pos="80000">
              <a:schemeClr val="accent4">
                <a:tint val="90000"/>
                <a:shade val="69000"/>
                <a:satMod val="220000"/>
              </a:schemeClr>
            </a:gs>
            <a:gs pos="100000">
              <a:schemeClr val="accent4"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contourW="12700" prstMaterial="matte">
          <a:bevelT w="60000" h="50800"/>
          <a:contourClr>
            <a:schemeClr val="accent4">
              <a:shade val="60000"/>
              <a:satMod val="110000"/>
            </a:schemeClr>
          </a:contourClr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700" kern="1200" dirty="0" smtClean="0">
              <a:solidFill>
                <a:schemeClr val="bg1"/>
              </a:solidFill>
            </a:rPr>
            <a:t>申込者に「</a:t>
          </a:r>
          <a:r>
            <a:rPr kumimoji="1" lang="en-US" altLang="ja-JP" sz="2700" kern="1200" dirty="0" smtClean="0">
              <a:solidFill>
                <a:schemeClr val="bg1"/>
              </a:solidFill>
            </a:rPr>
            <a:t>taspo</a:t>
          </a:r>
          <a:r>
            <a:rPr kumimoji="1" lang="ja-JP" altLang="en-US" sz="2700" kern="1200" dirty="0" smtClean="0">
              <a:solidFill>
                <a:schemeClr val="bg1"/>
              </a:solidFill>
            </a:rPr>
            <a:t>」を発行</a:t>
          </a:r>
          <a:endParaRPr kumimoji="1" lang="ja-JP" altLang="en-US" sz="2700" kern="1200" dirty="0">
            <a:solidFill>
              <a:schemeClr val="bg1"/>
            </a:solidFill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700" kern="1200" dirty="0" smtClean="0">
              <a:solidFill>
                <a:schemeClr val="bg1"/>
              </a:solidFill>
            </a:rPr>
            <a:t>簡易書留郵便で郵送</a:t>
          </a:r>
          <a:endParaRPr kumimoji="1" lang="ja-JP" altLang="en-US" sz="2700" kern="1200" dirty="0">
            <a:solidFill>
              <a:schemeClr val="bg1"/>
            </a:solidFill>
          </a:endParaRPr>
        </a:p>
      </dsp:txBody>
      <dsp:txXfrm rot="-5400000">
        <a:off x="1146298" y="1496158"/>
        <a:ext cx="7488541" cy="960496"/>
      </dsp:txXfrm>
    </dsp:sp>
    <dsp:sp modelId="{D26A88EA-86E5-4B2C-9E81-B65904156788}">
      <dsp:nvSpPr>
        <dsp:cNvPr id="0" name=""/>
        <dsp:cNvSpPr/>
      </dsp:nvSpPr>
      <dsp:spPr>
        <a:xfrm rot="5400000">
          <a:off x="-245635" y="3133581"/>
          <a:ext cx="1637567" cy="1146297"/>
        </a:xfrm>
        <a:prstGeom prst="chevron">
          <a:avLst/>
        </a:prstGeom>
        <a:gradFill rotWithShape="0">
          <a:gsLst>
            <a:gs pos="0">
              <a:schemeClr val="accent5">
                <a:hueOff val="-839864"/>
                <a:satOff val="45647"/>
                <a:lumOff val="-8432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hueOff val="-839864"/>
                <a:satOff val="45647"/>
                <a:lumOff val="-8432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hueOff val="-839864"/>
                <a:satOff val="45647"/>
                <a:lumOff val="-8432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hueOff val="-839864"/>
                <a:satOff val="45647"/>
                <a:lumOff val="-8432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hueOff val="-839864"/>
                <a:satOff val="45647"/>
                <a:lumOff val="-8432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hueOff val="-839864"/>
                <a:satOff val="45647"/>
                <a:lumOff val="-8432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 w="10000" cap="flat" cmpd="sng" algn="ctr">
          <a:solidFill>
            <a:schemeClr val="accent5">
              <a:hueOff val="-839864"/>
              <a:satOff val="45647"/>
              <a:lumOff val="-8432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000" kern="1200" dirty="0" smtClean="0"/>
            <a:t>購入</a:t>
          </a:r>
          <a:endParaRPr kumimoji="1" lang="ja-JP" altLang="en-US" sz="3000" kern="1200" dirty="0"/>
        </a:p>
      </dsp:txBody>
      <dsp:txXfrm rot="-5400000">
        <a:off x="1" y="3461095"/>
        <a:ext cx="1146297" cy="491270"/>
      </dsp:txXfrm>
    </dsp:sp>
    <dsp:sp modelId="{5E252FDF-5F20-4C34-8840-1DFE665DDBBC}">
      <dsp:nvSpPr>
        <dsp:cNvPr id="0" name=""/>
        <dsp:cNvSpPr/>
      </dsp:nvSpPr>
      <dsp:spPr>
        <a:xfrm rot="5400000">
          <a:off x="4384339" y="-350095"/>
          <a:ext cx="1064418" cy="7540502"/>
        </a:xfrm>
        <a:prstGeom prst="round2SameRect">
          <a:avLst/>
        </a:prstGeom>
        <a:gradFill rotWithShape="1">
          <a:gsLst>
            <a:gs pos="0">
              <a:schemeClr val="accent6">
                <a:tint val="75000"/>
                <a:shade val="85000"/>
                <a:satMod val="230000"/>
              </a:schemeClr>
            </a:gs>
            <a:gs pos="25000">
              <a:schemeClr val="accent6">
                <a:tint val="90000"/>
                <a:shade val="70000"/>
                <a:satMod val="220000"/>
              </a:schemeClr>
            </a:gs>
            <a:gs pos="50000">
              <a:schemeClr val="accent6">
                <a:tint val="90000"/>
                <a:shade val="58000"/>
                <a:satMod val="225000"/>
              </a:schemeClr>
            </a:gs>
            <a:gs pos="65000">
              <a:schemeClr val="accent6">
                <a:tint val="90000"/>
                <a:shade val="58000"/>
                <a:satMod val="225000"/>
              </a:schemeClr>
            </a:gs>
            <a:gs pos="80000">
              <a:schemeClr val="accent6">
                <a:tint val="90000"/>
                <a:shade val="69000"/>
                <a:satMod val="220000"/>
              </a:schemeClr>
            </a:gs>
            <a:gs pos="100000">
              <a:schemeClr val="accent6"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contourW="12700" prstMaterial="matte">
          <a:bevelT w="60000" h="50800"/>
          <a:contourClr>
            <a:schemeClr val="accent6">
              <a:shade val="60000"/>
              <a:satMod val="110000"/>
            </a:schemeClr>
          </a:contourClr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700" kern="1200" dirty="0" smtClean="0">
              <a:solidFill>
                <a:schemeClr val="bg1"/>
              </a:solidFill>
            </a:rPr>
            <a:t>タバコの購入には「</a:t>
          </a:r>
          <a:r>
            <a:rPr kumimoji="1" lang="en-US" altLang="ja-JP" sz="2700" kern="1200" dirty="0" smtClean="0">
              <a:solidFill>
                <a:schemeClr val="bg1"/>
              </a:solidFill>
            </a:rPr>
            <a:t>taspo</a:t>
          </a:r>
          <a:r>
            <a:rPr kumimoji="1" lang="ja-JP" altLang="en-US" sz="2700" kern="1200" dirty="0" smtClean="0">
              <a:solidFill>
                <a:schemeClr val="bg1"/>
              </a:solidFill>
            </a:rPr>
            <a:t>」が必要</a:t>
          </a:r>
          <a:endParaRPr kumimoji="1" lang="ja-JP" altLang="en-US" sz="2700" kern="1200" dirty="0">
            <a:solidFill>
              <a:schemeClr val="bg1"/>
            </a:solidFill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700" kern="1200" dirty="0" smtClean="0">
              <a:solidFill>
                <a:schemeClr val="bg1"/>
              </a:solidFill>
            </a:rPr>
            <a:t>「</a:t>
          </a:r>
          <a:r>
            <a:rPr kumimoji="1" lang="en-US" altLang="ja-JP" sz="2700" kern="1200" dirty="0" smtClean="0">
              <a:solidFill>
                <a:schemeClr val="bg1"/>
              </a:solidFill>
            </a:rPr>
            <a:t>taspo</a:t>
          </a:r>
          <a:r>
            <a:rPr kumimoji="1" lang="ja-JP" altLang="en-US" sz="2700" kern="1200" dirty="0" smtClean="0">
              <a:solidFill>
                <a:schemeClr val="bg1"/>
              </a:solidFill>
            </a:rPr>
            <a:t>」は電子マネーとしても利用できる</a:t>
          </a:r>
          <a:endParaRPr kumimoji="1" lang="ja-JP" altLang="en-US" sz="2700" kern="1200" dirty="0">
            <a:solidFill>
              <a:schemeClr val="bg1"/>
            </a:solidFill>
          </a:endParaRPr>
        </a:p>
      </dsp:txBody>
      <dsp:txXfrm rot="-5400000">
        <a:off x="1146298" y="2939907"/>
        <a:ext cx="7488541" cy="9604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2011/1/30</a:t>
            </a:fld>
            <a:endParaRPr kumimoji="1" lang="ja-JP" altLang="en-US" dirty="0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7" name="コンテンツ プレースホルダー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2011/1/30</a:t>
            </a:fld>
            <a:endParaRPr kumimoji="1" lang="ja-JP" altLang="en-US" dirty="0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2011/1/30</a:t>
            </a:fld>
            <a:endParaRPr kumimoji="1" lang="ja-JP" altLang="en-US" dirty="0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2011/1/30</a:t>
            </a:fld>
            <a:endParaRPr kumimoji="1" lang="ja-JP" altLang="en-US" dirty="0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2011/1/30</a:t>
            </a:fld>
            <a:endParaRPr kumimoji="1" lang="ja-JP" altLang="en-US" dirty="0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2011/1/30</a:t>
            </a:fld>
            <a:endParaRPr kumimoji="1" lang="ja-JP" altLang="en-US" dirty="0"/>
          </a:p>
        </p:txBody>
      </p:sp>
      <p:sp>
        <p:nvSpPr>
          <p:cNvPr id="24" name="フッター プレースホルダー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2011/1/30</a:t>
            </a:fld>
            <a:endParaRPr kumimoji="1" lang="ja-JP" altLang="en-US" dirty="0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dirty="0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BA5FD3-BB53-43CE-9A4C-B0BFCA6869A4}" type="datetimeFigureOut">
              <a:rPr kumimoji="1" lang="ja-JP" altLang="en-US" smtClean="0"/>
              <a:t>2011/1/30</a:t>
            </a:fld>
            <a:endParaRPr kumimoji="1" lang="ja-JP" altLang="en-US" dirty="0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0" name="タイトル プレースホルダー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547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タバコの有害性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最近の喫煙者数の年次推移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未成年者の喫煙対策</a:t>
            </a:r>
            <a:endParaRPr kumimoji="1" lang="ja-JP" altLang="en-US" dirty="0"/>
          </a:p>
        </p:txBody>
      </p:sp>
      <p:pic>
        <p:nvPicPr>
          <p:cNvPr id="1033" name="Picture 9" descr="C:\Users\相澤裕介\AppData\Local\Microsoft\Windows\Temporary Internet Files\Content.IE5\690393FR\MC90014999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899812"/>
            <a:ext cx="2386507" cy="2606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030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kumimoji="1" lang="ja-JP" altLang="en-US" sz="3700" spc="-300" dirty="0" smtClean="0">
                <a:latin typeface="+mj-ea"/>
                <a:ea typeface="+mj-ea"/>
              </a:rPr>
              <a:t>ター</a:t>
            </a:r>
            <a:r>
              <a:rPr kumimoji="1" lang="ja-JP" altLang="en-US" sz="3700" dirty="0" smtClean="0">
                <a:latin typeface="+mj-ea"/>
                <a:ea typeface="+mj-ea"/>
              </a:rPr>
              <a:t>ル</a:t>
            </a:r>
            <a:endParaRPr kumimoji="1"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血管</a:t>
            </a:r>
            <a:r>
              <a:rPr kumimoji="1" lang="ja-JP" altLang="en-US" dirty="0" smtClean="0"/>
              <a:t>を収縮させ、心臓に負担を与える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中毒性が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の運搬を妨げる物質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心臓</a:t>
            </a:r>
            <a:r>
              <a:rPr lang="ja-JP" altLang="en-US" dirty="0" smtClean="0"/>
              <a:t>に負担をかけ、動脈硬化の原因にもなる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  <p:extLst>
      <p:ext uri="{BB962C8B-B14F-4D97-AF65-F5344CB8AC3E}">
        <p14:creationId xmlns:p14="http://schemas.microsoft.com/office/powerpoint/2010/main" val="4274076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3804998"/>
              </p:ext>
            </p:extLst>
          </p:nvPr>
        </p:nvGraphicFramePr>
        <p:xfrm>
          <a:off x="304800" y="1554163"/>
          <a:ext cx="8686797" cy="461114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52785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04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05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06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男性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43.3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女性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12.0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全体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26.4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5118165" y="6390645"/>
            <a:ext cx="3816424" cy="30777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出典：</a:t>
            </a:r>
            <a:r>
              <a:rPr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平成</a:t>
            </a:r>
            <a:r>
              <a:rPr lang="en-US" altLang="ja-JP" sz="1400" dirty="0" smtClean="0">
                <a:latin typeface="ＭＳ Ｐゴシック" pitchFamily="50" charset="-128"/>
                <a:ea typeface="ＭＳ Ｐゴシック" pitchFamily="50" charset="-128"/>
              </a:rPr>
              <a:t>21</a:t>
            </a:r>
            <a:r>
              <a:rPr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年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国民健康・栄養調査結果の概要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1047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4718307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2589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成人識別たばこ自動販売機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5460008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6482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63</TotalTime>
  <Words>237</Words>
  <Application>Microsoft Office PowerPoint</Application>
  <PresentationFormat>画面に合わせる (4:3)</PresentationFormat>
  <Paragraphs>63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50</cp:revision>
  <dcterms:created xsi:type="dcterms:W3CDTF">2010-12-30T14:13:30Z</dcterms:created>
  <dcterms:modified xsi:type="dcterms:W3CDTF">2011-01-29T18:16:39Z</dcterms:modified>
</cp:coreProperties>
</file>