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869312"/>
        <c:axId val="21870848"/>
      </c:lineChart>
      <c:catAx>
        <c:axId val="21869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870848"/>
        <c:crosses val="autoZero"/>
        <c:auto val="1"/>
        <c:lblAlgn val="ctr"/>
        <c:lblOffset val="100"/>
        <c:noMultiLvlLbl val="0"/>
      </c:catAx>
      <c:valAx>
        <c:axId val="2187084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8693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237</Words>
  <Application>Microsoft Office PowerPoint</Application>
  <PresentationFormat>画面に合わせる (4:3)</PresentationFormat>
  <Paragraphs>63</Paragraphs>
  <Slides>6</Slides>
  <Notes>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49</cp:revision>
  <dcterms:created xsi:type="dcterms:W3CDTF">2010-12-30T14:13:30Z</dcterms:created>
  <dcterms:modified xsi:type="dcterms:W3CDTF">2011-01-28T20:18:17Z</dcterms:modified>
</cp:coreProperties>
</file>