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67296"/>
        <c:axId val="21768832"/>
      </c:lineChart>
      <c:catAx>
        <c:axId val="21767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68832"/>
        <c:crosses val="autoZero"/>
        <c:auto val="1"/>
        <c:lblAlgn val="ctr"/>
        <c:lblOffset val="100"/>
        <c:noMultiLvlLbl val="0"/>
      </c:catAx>
      <c:valAx>
        <c:axId val="2176883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67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申込</a:t>
          </a:r>
          <a:endParaRPr kumimoji="1" lang="ja-JP" altLang="en-US" sz="26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400" kern="1200" dirty="0" smtClean="0">
              <a:solidFill>
                <a:schemeClr val="bg1"/>
              </a:solidFill>
            </a:rPr>
            <a:t>IC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カード「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」を郵送で申込</a:t>
          </a:r>
          <a:endParaRPr kumimoji="1" lang="ja-JP" alt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sz="2400" kern="1200" dirty="0">
            <a:solidFill>
              <a:schemeClr val="bg1"/>
            </a:solidFill>
          </a:endParaRPr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発行</a:t>
          </a:r>
          <a:endParaRPr kumimoji="1" lang="ja-JP" altLang="en-US" sz="26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gradFill rotWithShape="1">
          <a:gsLst>
            <a:gs pos="0">
              <a:schemeClr val="accent4">
                <a:tint val="75000"/>
                <a:shade val="85000"/>
                <a:satMod val="230000"/>
              </a:schemeClr>
            </a:gs>
            <a:gs pos="25000">
              <a:schemeClr val="accent4">
                <a:tint val="90000"/>
                <a:shade val="70000"/>
                <a:satMod val="220000"/>
              </a:schemeClr>
            </a:gs>
            <a:gs pos="50000">
              <a:schemeClr val="accent4">
                <a:tint val="90000"/>
                <a:shade val="58000"/>
                <a:satMod val="225000"/>
              </a:schemeClr>
            </a:gs>
            <a:gs pos="65000">
              <a:schemeClr val="accent4">
                <a:tint val="90000"/>
                <a:shade val="58000"/>
                <a:satMod val="225000"/>
              </a:schemeClr>
            </a:gs>
            <a:gs pos="80000">
              <a:schemeClr val="accent4">
                <a:tint val="90000"/>
                <a:shade val="69000"/>
                <a:satMod val="220000"/>
              </a:schemeClr>
            </a:gs>
            <a:gs pos="100000">
              <a:schemeClr val="accent4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4">
              <a:shade val="60000"/>
              <a:satMod val="11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申込者に「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」を発行</a:t>
          </a:r>
          <a:endParaRPr kumimoji="1" lang="ja-JP" alt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簡易書留郵便で郵送</a:t>
          </a:r>
          <a:endParaRPr kumimoji="1" lang="ja-JP" altLang="en-US" sz="2400" kern="1200" dirty="0">
            <a:solidFill>
              <a:schemeClr val="bg1"/>
            </a:solidFill>
          </a:endParaRPr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購入</a:t>
          </a:r>
          <a:endParaRPr kumimoji="1" lang="ja-JP" altLang="en-US" sz="26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gradFill rotWithShape="1">
          <a:gsLst>
            <a:gs pos="0">
              <a:schemeClr val="accent6">
                <a:tint val="75000"/>
                <a:shade val="85000"/>
                <a:satMod val="230000"/>
              </a:schemeClr>
            </a:gs>
            <a:gs pos="25000">
              <a:schemeClr val="accent6">
                <a:tint val="90000"/>
                <a:shade val="70000"/>
                <a:satMod val="220000"/>
              </a:schemeClr>
            </a:gs>
            <a:gs pos="50000">
              <a:schemeClr val="accent6">
                <a:tint val="90000"/>
                <a:shade val="58000"/>
                <a:satMod val="225000"/>
              </a:schemeClr>
            </a:gs>
            <a:gs pos="65000">
              <a:schemeClr val="accent6">
                <a:tint val="90000"/>
                <a:shade val="58000"/>
                <a:satMod val="225000"/>
              </a:schemeClr>
            </a:gs>
            <a:gs pos="80000">
              <a:schemeClr val="accent6">
                <a:tint val="90000"/>
                <a:shade val="69000"/>
                <a:satMod val="220000"/>
              </a:schemeClr>
            </a:gs>
            <a:gs pos="100000">
              <a:schemeClr val="accent6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6">
              <a:shade val="60000"/>
              <a:satMod val="11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」が必要</a:t>
          </a:r>
          <a:endParaRPr kumimoji="1" lang="ja-JP" alt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sz="2400" kern="1200" dirty="0">
            <a:solidFill>
              <a:schemeClr val="bg1"/>
            </a:solidFill>
          </a:endParaRP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48064" y="6373145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出典：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21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国民健康・栄養調査結果の概要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237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46</cp:revision>
  <dcterms:created xsi:type="dcterms:W3CDTF">2010-12-30T14:13:30Z</dcterms:created>
  <dcterms:modified xsi:type="dcterms:W3CDTF">2011-01-28T14:03:38Z</dcterms:modified>
</cp:coreProperties>
</file>