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767296"/>
        <c:axId val="21768832"/>
      </c:lineChart>
      <c:catAx>
        <c:axId val="2176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68832"/>
        <c:crosses val="autoZero"/>
        <c:auto val="1"/>
        <c:lblAlgn val="ctr"/>
        <c:lblOffset val="100"/>
        <c:noMultiLvlLbl val="0"/>
      </c:catAx>
      <c:valAx>
        <c:axId val="21768832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767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申込</a:t>
          </a:r>
          <a:endParaRPr kumimoji="1" lang="ja-JP" altLang="en-US" sz="26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4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発行</a:t>
          </a:r>
          <a:endParaRPr kumimoji="1" lang="ja-JP" altLang="en-US" sz="26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600" kern="1200" dirty="0" smtClean="0"/>
            <a:t>購入</a:t>
          </a:r>
          <a:endParaRPr kumimoji="1" lang="ja-JP" altLang="en-US" sz="26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400" kern="1200" dirty="0">
            <a:solidFill>
              <a:schemeClr val="bg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4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4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4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4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2011/1/28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779912" y="638132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出典：平成</a:t>
            </a:r>
            <a:r>
              <a:rPr lang="en-US" altLang="ja-JP" dirty="0"/>
              <a:t>21</a:t>
            </a:r>
            <a:r>
              <a:rPr lang="ja-JP" altLang="en-US" dirty="0"/>
              <a:t>年国民健康・栄養調査結果の概要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57</TotalTime>
  <Words>237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45</cp:revision>
  <dcterms:created xsi:type="dcterms:W3CDTF">2010-12-30T14:13:30Z</dcterms:created>
  <dcterms:modified xsi:type="dcterms:W3CDTF">2011-01-28T14:00:58Z</dcterms:modified>
</cp:coreProperties>
</file>