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15584"/>
        <c:axId val="21737856"/>
      </c:lineChart>
      <c:catAx>
        <c:axId val="21715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37856"/>
        <c:crosses val="autoZero"/>
        <c:auto val="1"/>
        <c:lblAlgn val="ctr"/>
        <c:lblOffset val="100"/>
        <c:noMultiLvlLbl val="0"/>
      </c:catAx>
      <c:valAx>
        <c:axId val="2173785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155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」を郵送で申込</a:t>
          </a:r>
          <a:endParaRPr kumimoji="1" lang="ja-JP" altLang="en-US" dirty="0"/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/>
      <dgm:spPr/>
      <dgm:t>
        <a:bodyPr/>
        <a:lstStyle/>
        <a:p>
          <a:r>
            <a:rPr kumimoji="1" lang="ja-JP" altLang="en-US" dirty="0" smtClean="0"/>
            <a:t>申込者に「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」を発行</a:t>
          </a:r>
          <a:endParaRPr kumimoji="1" lang="ja-JP" altLang="en-US" dirty="0"/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/>
      <dgm:spPr/>
      <dgm:t>
        <a:bodyPr/>
        <a:lstStyle/>
        <a:p>
          <a:r>
            <a:rPr kumimoji="1" lang="ja-JP" altLang="en-US" dirty="0" smtClean="0"/>
            <a:t>簡易書留郵便で郵送</a:t>
          </a:r>
          <a:endParaRPr kumimoji="1" lang="ja-JP" altLang="en-US" dirty="0"/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」は電子マネーとしても利用できる</a:t>
          </a:r>
          <a:endParaRPr kumimoji="1" lang="ja-JP" altLang="en-US" dirty="0"/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/>
            <a:t>IC</a:t>
          </a:r>
          <a:r>
            <a:rPr kumimoji="1" lang="ja-JP" altLang="en-US" sz="2700" kern="1200" dirty="0" smtClean="0"/>
            <a:t>カード「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」を郵送で申込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申込には成人であることを示す証明書が必要</a:t>
          </a:r>
          <a:endParaRPr kumimoji="1" lang="ja-JP" altLang="en-US" sz="2700" kern="1200" dirty="0"/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申込者に「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」を発行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簡易書留郵便で郵送</a:t>
          </a:r>
          <a:endParaRPr kumimoji="1" lang="ja-JP" altLang="en-US" sz="2700" kern="1200" dirty="0"/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タバコの購入には「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」が必要</a:t>
          </a:r>
          <a:endParaRPr kumimoji="1" lang="ja-JP" alt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/>
            <a:t>「</a:t>
          </a:r>
          <a:r>
            <a:rPr kumimoji="1" lang="en-US" altLang="ja-JP" sz="2700" kern="1200" dirty="0" smtClean="0"/>
            <a:t>taspo</a:t>
          </a:r>
          <a:r>
            <a:rPr kumimoji="1" lang="ja-JP" altLang="en-US" sz="2700" kern="1200" dirty="0" smtClean="0"/>
            <a:t>」は電子マネーとしても利用できる</a:t>
          </a:r>
          <a:endParaRPr kumimoji="1" lang="ja-JP" altLang="en-US" sz="2700" kern="1200" dirty="0"/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47519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224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42</cp:revision>
  <dcterms:created xsi:type="dcterms:W3CDTF">2010-12-30T14:13:30Z</dcterms:created>
  <dcterms:modified xsi:type="dcterms:W3CDTF">2011-01-24T15:59:43Z</dcterms:modified>
</cp:coreProperties>
</file>