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AD3739-FEC0-4184-8E4B-8921CE1C54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92840B5-4AF1-421B-8F83-FD182F29448B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本社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B9747AF9-F32F-470D-B316-BA7FF4825246}" type="parTrans" cxnId="{62E62F5F-1F40-428B-A6F3-942AFEDF504B}">
      <dgm:prSet/>
      <dgm:spPr/>
      <dgm:t>
        <a:bodyPr/>
        <a:lstStyle/>
        <a:p>
          <a:endParaRPr kumimoji="1" lang="ja-JP" altLang="en-US"/>
        </a:p>
      </dgm:t>
    </dgm:pt>
    <dgm:pt modelId="{AC5EF848-69BC-47CA-9109-C652D44297E6}" type="sibTrans" cxnId="{62E62F5F-1F40-428B-A6F3-942AFEDF504B}">
      <dgm:prSet/>
      <dgm:spPr/>
      <dgm:t>
        <a:bodyPr/>
        <a:lstStyle/>
        <a:p>
          <a:endParaRPr kumimoji="1" lang="ja-JP" altLang="en-US"/>
        </a:p>
      </dgm:t>
    </dgm:pt>
    <dgm:pt modelId="{F52DB5A9-BA3F-472E-9DC7-AB3C74954D44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生産本部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3A81DB83-E4C0-4C77-AA7F-7BBE5C09AFE0}" type="parTrans" cxnId="{9426C490-D99F-4C10-BF17-190D3A142DEB}">
      <dgm:prSet/>
      <dgm:spPr/>
      <dgm:t>
        <a:bodyPr/>
        <a:lstStyle/>
        <a:p>
          <a:endParaRPr kumimoji="1" lang="ja-JP" altLang="en-US"/>
        </a:p>
      </dgm:t>
    </dgm:pt>
    <dgm:pt modelId="{91E866EE-6606-4389-8361-7A633C45699F}" type="sibTrans" cxnId="{9426C490-D99F-4C10-BF17-190D3A142DEB}">
      <dgm:prSet/>
      <dgm:spPr/>
      <dgm:t>
        <a:bodyPr/>
        <a:lstStyle/>
        <a:p>
          <a:endParaRPr kumimoji="1" lang="ja-JP" altLang="en-US"/>
        </a:p>
      </dgm:t>
    </dgm:pt>
    <dgm:pt modelId="{345B0BF0-2B7D-49AA-BF14-447EE400D6D1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リサイクル</a:t>
          </a:r>
          <a:endParaRPr kumimoji="1" lang="en-US" altLang="ja-JP" dirty="0" smtClean="0">
            <a:latin typeface="HGPｺﾞｼｯｸE" pitchFamily="50" charset="-128"/>
            <a:ea typeface="HGPｺﾞｼｯｸE" pitchFamily="50" charset="-128"/>
          </a:endParaRPr>
        </a:p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施設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38D07525-404A-4D17-BF46-6682283191AD}" type="parTrans" cxnId="{DF81790F-91BE-4C8F-A9DB-0A377A13F9E9}">
      <dgm:prSet/>
      <dgm:spPr/>
      <dgm:t>
        <a:bodyPr/>
        <a:lstStyle/>
        <a:p>
          <a:endParaRPr kumimoji="1" lang="ja-JP" altLang="en-US"/>
        </a:p>
      </dgm:t>
    </dgm:pt>
    <dgm:pt modelId="{BE61448B-4AA0-4D88-B326-FC3FFED0B4EC}" type="sibTrans" cxnId="{DF81790F-91BE-4C8F-A9DB-0A377A13F9E9}">
      <dgm:prSet/>
      <dgm:spPr/>
      <dgm:t>
        <a:bodyPr/>
        <a:lstStyle/>
        <a:p>
          <a:endParaRPr kumimoji="1" lang="ja-JP" altLang="en-US"/>
        </a:p>
      </dgm:t>
    </dgm:pt>
    <dgm:pt modelId="{BD9CC73D-1B5E-47B1-8951-3DD5B6000B80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生産工場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4185495D-8C05-4D30-8A5C-03EED8B2E4FE}" type="parTrans" cxnId="{FB13EE50-92B4-4E3A-B782-220FE6C35B69}">
      <dgm:prSet/>
      <dgm:spPr/>
      <dgm:t>
        <a:bodyPr/>
        <a:lstStyle/>
        <a:p>
          <a:endParaRPr kumimoji="1" lang="ja-JP" altLang="en-US"/>
        </a:p>
      </dgm:t>
    </dgm:pt>
    <dgm:pt modelId="{E8119C4F-4E8E-4CA4-82DF-4FBD45947D35}" type="sibTrans" cxnId="{FB13EE50-92B4-4E3A-B782-220FE6C35B69}">
      <dgm:prSet/>
      <dgm:spPr/>
      <dgm:t>
        <a:bodyPr/>
        <a:lstStyle/>
        <a:p>
          <a:endParaRPr kumimoji="1" lang="ja-JP" altLang="en-US"/>
        </a:p>
      </dgm:t>
    </dgm:pt>
    <dgm:pt modelId="{C00A93D5-1C22-45B2-98AD-5A5007B36FBF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営業本部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5123354E-9C57-42E5-A3CF-06624B59BBE8}" type="parTrans" cxnId="{CC3483AA-9038-4574-918B-AD2EECDB335E}">
      <dgm:prSet/>
      <dgm:spPr/>
      <dgm:t>
        <a:bodyPr/>
        <a:lstStyle/>
        <a:p>
          <a:endParaRPr kumimoji="1" lang="ja-JP" altLang="en-US"/>
        </a:p>
      </dgm:t>
    </dgm:pt>
    <dgm:pt modelId="{2CF2100E-8E5C-4C2D-B1F8-825E2572F536}" type="sibTrans" cxnId="{CC3483AA-9038-4574-918B-AD2EECDB335E}">
      <dgm:prSet/>
      <dgm:spPr/>
      <dgm:t>
        <a:bodyPr/>
        <a:lstStyle/>
        <a:p>
          <a:endParaRPr kumimoji="1" lang="ja-JP" altLang="en-US"/>
        </a:p>
      </dgm:t>
    </dgm:pt>
    <dgm:pt modelId="{41750DCB-C325-479C-AD49-D128A1BFB7FB}">
      <dgm:prSet phldrT="[テキスト]" custT="1"/>
      <dgm:spPr/>
      <dgm:t>
        <a:bodyPr/>
        <a:lstStyle/>
        <a:p>
          <a:r>
            <a:rPr kumimoji="1" lang="ja-JP" altLang="en-US" sz="1900" dirty="0" smtClean="0">
              <a:latin typeface="HGPｺﾞｼｯｸE" pitchFamily="50" charset="-128"/>
              <a:ea typeface="HGPｺﾞｼｯｸE" pitchFamily="50" charset="-128"/>
            </a:rPr>
            <a:t>東日本支社</a:t>
          </a:r>
          <a:endParaRPr kumimoji="1" lang="ja-JP" altLang="en-US" sz="1900" dirty="0">
            <a:latin typeface="HGPｺﾞｼｯｸE" pitchFamily="50" charset="-128"/>
            <a:ea typeface="HGPｺﾞｼｯｸE" pitchFamily="50" charset="-128"/>
          </a:endParaRPr>
        </a:p>
      </dgm:t>
    </dgm:pt>
    <dgm:pt modelId="{C197FE75-1E05-4F73-A4E4-62956DD782B4}" type="parTrans" cxnId="{A31DAB1C-4300-49BB-BCA4-7180471C6861}">
      <dgm:prSet/>
      <dgm:spPr/>
      <dgm:t>
        <a:bodyPr/>
        <a:lstStyle/>
        <a:p>
          <a:endParaRPr kumimoji="1" lang="ja-JP" altLang="en-US"/>
        </a:p>
      </dgm:t>
    </dgm:pt>
    <dgm:pt modelId="{26880BE7-46D0-46E2-8218-DEAF952D6336}" type="sibTrans" cxnId="{A31DAB1C-4300-49BB-BCA4-7180471C6861}">
      <dgm:prSet/>
      <dgm:spPr/>
      <dgm:t>
        <a:bodyPr/>
        <a:lstStyle/>
        <a:p>
          <a:endParaRPr kumimoji="1" lang="ja-JP" altLang="en-US"/>
        </a:p>
      </dgm:t>
    </dgm:pt>
    <dgm:pt modelId="{2B107830-5F70-4653-89C5-E3E9FA265D76}">
      <dgm:prSet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管理部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10AC5A64-3D10-4546-A8F8-D76D322586C2}" type="parTrans" cxnId="{F1DA914B-6C52-4DAD-97A1-337BE74EC06B}">
      <dgm:prSet/>
      <dgm:spPr/>
      <dgm:t>
        <a:bodyPr/>
        <a:lstStyle/>
        <a:p>
          <a:endParaRPr kumimoji="1" lang="ja-JP" altLang="en-US"/>
        </a:p>
      </dgm:t>
    </dgm:pt>
    <dgm:pt modelId="{7CDF7713-FF7A-462D-B3ED-CC42D00F83FB}" type="sibTrans" cxnId="{F1DA914B-6C52-4DAD-97A1-337BE74EC06B}">
      <dgm:prSet/>
      <dgm:spPr/>
      <dgm:t>
        <a:bodyPr/>
        <a:lstStyle/>
        <a:p>
          <a:endParaRPr kumimoji="1" lang="ja-JP" altLang="en-US"/>
        </a:p>
      </dgm:t>
    </dgm:pt>
    <dgm:pt modelId="{5DA5E19B-CFE5-4EC1-846F-986C06DF1F7F}">
      <dgm:prSet custT="1"/>
      <dgm:spPr/>
      <dgm:t>
        <a:bodyPr/>
        <a:lstStyle/>
        <a:p>
          <a:r>
            <a:rPr kumimoji="1" lang="ja-JP" altLang="en-US" sz="1900" dirty="0" smtClean="0">
              <a:latin typeface="HGPｺﾞｼｯｸE" pitchFamily="50" charset="-128"/>
              <a:ea typeface="HGPｺﾞｼｯｸE" pitchFamily="50" charset="-128"/>
            </a:rPr>
            <a:t>西日本支部</a:t>
          </a:r>
          <a:endParaRPr kumimoji="1" lang="ja-JP" altLang="en-US" sz="1900" dirty="0">
            <a:latin typeface="HGPｺﾞｼｯｸE" pitchFamily="50" charset="-128"/>
            <a:ea typeface="HGPｺﾞｼｯｸE" pitchFamily="50" charset="-128"/>
          </a:endParaRPr>
        </a:p>
      </dgm:t>
    </dgm:pt>
    <dgm:pt modelId="{1F2BF951-43C8-43DF-AFD5-05D4F7CF3942}" type="parTrans" cxnId="{9CE29E5E-FFB7-4368-8A6C-9B3525B24024}">
      <dgm:prSet/>
      <dgm:spPr/>
      <dgm:t>
        <a:bodyPr/>
        <a:lstStyle/>
        <a:p>
          <a:endParaRPr kumimoji="1" lang="ja-JP" altLang="en-US"/>
        </a:p>
      </dgm:t>
    </dgm:pt>
    <dgm:pt modelId="{8B410B0E-341A-4DC3-9D66-21AFBDC204E9}" type="sibTrans" cxnId="{9CE29E5E-FFB7-4368-8A6C-9B3525B24024}">
      <dgm:prSet/>
      <dgm:spPr/>
      <dgm:t>
        <a:bodyPr/>
        <a:lstStyle/>
        <a:p>
          <a:endParaRPr kumimoji="1" lang="ja-JP" altLang="en-US"/>
        </a:p>
      </dgm:t>
    </dgm:pt>
    <dgm:pt modelId="{B1824D42-9395-49F8-AA9A-9B9E4B391684}" type="pres">
      <dgm:prSet presAssocID="{61AD3739-FEC0-4184-8E4B-8921CE1C54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6CF392A-E702-4DD9-8F89-212E0A7C0018}" type="pres">
      <dgm:prSet presAssocID="{A92840B5-4AF1-421B-8F83-FD182F29448B}" presName="hierRoot1" presStyleCnt="0"/>
      <dgm:spPr/>
    </dgm:pt>
    <dgm:pt modelId="{CC3AAF43-7724-4D25-8110-681D81146A1D}" type="pres">
      <dgm:prSet presAssocID="{A92840B5-4AF1-421B-8F83-FD182F29448B}" presName="composite" presStyleCnt="0"/>
      <dgm:spPr/>
    </dgm:pt>
    <dgm:pt modelId="{3E1A2EFB-FD3C-4528-964D-E002B75C2ED4}" type="pres">
      <dgm:prSet presAssocID="{A92840B5-4AF1-421B-8F83-FD182F29448B}" presName="background" presStyleLbl="node0" presStyleIdx="0" presStyleCnt="1"/>
      <dgm:spPr/>
    </dgm:pt>
    <dgm:pt modelId="{C54C7418-1637-4306-8EDD-03670E842591}" type="pres">
      <dgm:prSet presAssocID="{A92840B5-4AF1-421B-8F83-FD182F29448B}" presName="text" presStyleLbl="fgAcc0" presStyleIdx="0" presStyleCnt="1">
        <dgm:presLayoutVars>
          <dgm:chPref val="3"/>
        </dgm:presLayoutVars>
      </dgm:prSet>
      <dgm:spPr/>
    </dgm:pt>
    <dgm:pt modelId="{C4D6FCBD-C236-418D-9AC1-E758CE19A7E2}" type="pres">
      <dgm:prSet presAssocID="{A92840B5-4AF1-421B-8F83-FD182F29448B}" presName="hierChild2" presStyleCnt="0"/>
      <dgm:spPr/>
    </dgm:pt>
    <dgm:pt modelId="{4FA9C6BA-72E8-4768-BB3B-7DDA7F574E6A}" type="pres">
      <dgm:prSet presAssocID="{3A81DB83-E4C0-4C77-AA7F-7BBE5C09AFE0}" presName="Name10" presStyleLbl="parChTrans1D2" presStyleIdx="0" presStyleCnt="3"/>
      <dgm:spPr/>
    </dgm:pt>
    <dgm:pt modelId="{0EDB8690-CD46-4FB7-A9FD-896ECA9F69D9}" type="pres">
      <dgm:prSet presAssocID="{F52DB5A9-BA3F-472E-9DC7-AB3C74954D44}" presName="hierRoot2" presStyleCnt="0"/>
      <dgm:spPr/>
    </dgm:pt>
    <dgm:pt modelId="{1114469D-A547-450D-AF98-6024EAA911F8}" type="pres">
      <dgm:prSet presAssocID="{F52DB5A9-BA3F-472E-9DC7-AB3C74954D44}" presName="composite2" presStyleCnt="0"/>
      <dgm:spPr/>
    </dgm:pt>
    <dgm:pt modelId="{708EDEA0-4772-4882-AD58-82F4DEEBC301}" type="pres">
      <dgm:prSet presAssocID="{F52DB5A9-BA3F-472E-9DC7-AB3C74954D44}" presName="background2" presStyleLbl="node2" presStyleIdx="0" presStyleCnt="3"/>
      <dgm:spPr/>
    </dgm:pt>
    <dgm:pt modelId="{621A29E0-BAA6-4157-81CF-6A35771BE23D}" type="pres">
      <dgm:prSet presAssocID="{F52DB5A9-BA3F-472E-9DC7-AB3C74954D44}" presName="text2" presStyleLbl="fgAcc2" presStyleIdx="0" presStyleCnt="3">
        <dgm:presLayoutVars>
          <dgm:chPref val="3"/>
        </dgm:presLayoutVars>
      </dgm:prSet>
      <dgm:spPr/>
    </dgm:pt>
    <dgm:pt modelId="{B159EA96-D67E-4E75-A09E-97A93CFD937D}" type="pres">
      <dgm:prSet presAssocID="{F52DB5A9-BA3F-472E-9DC7-AB3C74954D44}" presName="hierChild3" presStyleCnt="0"/>
      <dgm:spPr/>
    </dgm:pt>
    <dgm:pt modelId="{8A834AF1-B862-429D-A734-3896D63BEC0D}" type="pres">
      <dgm:prSet presAssocID="{38D07525-404A-4D17-BF46-6682283191AD}" presName="Name17" presStyleLbl="parChTrans1D3" presStyleIdx="0" presStyleCnt="4"/>
      <dgm:spPr/>
    </dgm:pt>
    <dgm:pt modelId="{249ED760-ED32-4B3D-9B6B-95D12F897B23}" type="pres">
      <dgm:prSet presAssocID="{345B0BF0-2B7D-49AA-BF14-447EE400D6D1}" presName="hierRoot3" presStyleCnt="0"/>
      <dgm:spPr/>
    </dgm:pt>
    <dgm:pt modelId="{BED1F60A-BB0F-49E2-AD86-BE77E5B1E462}" type="pres">
      <dgm:prSet presAssocID="{345B0BF0-2B7D-49AA-BF14-447EE400D6D1}" presName="composite3" presStyleCnt="0"/>
      <dgm:spPr/>
    </dgm:pt>
    <dgm:pt modelId="{1FE8BA45-85F2-4BBB-994E-E34535369140}" type="pres">
      <dgm:prSet presAssocID="{345B0BF0-2B7D-49AA-BF14-447EE400D6D1}" presName="background3" presStyleLbl="node3" presStyleIdx="0" presStyleCnt="4"/>
      <dgm:spPr/>
    </dgm:pt>
    <dgm:pt modelId="{288A79C2-8F80-4563-B4C6-C49B5E4491C3}" type="pres">
      <dgm:prSet presAssocID="{345B0BF0-2B7D-49AA-BF14-447EE400D6D1}" presName="text3" presStyleLbl="fgAcc3" presStyleIdx="0" presStyleCnt="4">
        <dgm:presLayoutVars>
          <dgm:chPref val="3"/>
        </dgm:presLayoutVars>
      </dgm:prSet>
      <dgm:spPr/>
    </dgm:pt>
    <dgm:pt modelId="{51BDC216-91E7-45E7-AA60-0156DD801434}" type="pres">
      <dgm:prSet presAssocID="{345B0BF0-2B7D-49AA-BF14-447EE400D6D1}" presName="hierChild4" presStyleCnt="0"/>
      <dgm:spPr/>
    </dgm:pt>
    <dgm:pt modelId="{FAAA0C30-3E60-4C87-B39A-981A2EB38B7C}" type="pres">
      <dgm:prSet presAssocID="{4185495D-8C05-4D30-8A5C-03EED8B2E4FE}" presName="Name17" presStyleLbl="parChTrans1D3" presStyleIdx="1" presStyleCnt="4"/>
      <dgm:spPr/>
    </dgm:pt>
    <dgm:pt modelId="{A47B10D9-D4CD-4161-9D61-AAE49F18B5ED}" type="pres">
      <dgm:prSet presAssocID="{BD9CC73D-1B5E-47B1-8951-3DD5B6000B80}" presName="hierRoot3" presStyleCnt="0"/>
      <dgm:spPr/>
    </dgm:pt>
    <dgm:pt modelId="{52DD6587-8E72-4B88-9E40-E1095A701328}" type="pres">
      <dgm:prSet presAssocID="{BD9CC73D-1B5E-47B1-8951-3DD5B6000B80}" presName="composite3" presStyleCnt="0"/>
      <dgm:spPr/>
    </dgm:pt>
    <dgm:pt modelId="{9D863AC0-42D0-4751-B50E-761B9FA6B617}" type="pres">
      <dgm:prSet presAssocID="{BD9CC73D-1B5E-47B1-8951-3DD5B6000B80}" presName="background3" presStyleLbl="node3" presStyleIdx="1" presStyleCnt="4"/>
      <dgm:spPr/>
    </dgm:pt>
    <dgm:pt modelId="{27EF4E80-CAAA-4F1A-AFD4-282DD5359E81}" type="pres">
      <dgm:prSet presAssocID="{BD9CC73D-1B5E-47B1-8951-3DD5B6000B80}" presName="text3" presStyleLbl="fgAcc3" presStyleIdx="1" presStyleCnt="4">
        <dgm:presLayoutVars>
          <dgm:chPref val="3"/>
        </dgm:presLayoutVars>
      </dgm:prSet>
      <dgm:spPr/>
    </dgm:pt>
    <dgm:pt modelId="{08238D78-AF4C-43EA-BBE0-DA7755074DC8}" type="pres">
      <dgm:prSet presAssocID="{BD9CC73D-1B5E-47B1-8951-3DD5B6000B80}" presName="hierChild4" presStyleCnt="0"/>
      <dgm:spPr/>
    </dgm:pt>
    <dgm:pt modelId="{271082E7-5CD7-4041-9FC1-67C949230B81}" type="pres">
      <dgm:prSet presAssocID="{5123354E-9C57-42E5-A3CF-06624B59BBE8}" presName="Name10" presStyleLbl="parChTrans1D2" presStyleIdx="1" presStyleCnt="3"/>
      <dgm:spPr/>
    </dgm:pt>
    <dgm:pt modelId="{C01FA804-EB3C-46D6-9D6B-14A197CF2F06}" type="pres">
      <dgm:prSet presAssocID="{C00A93D5-1C22-45B2-98AD-5A5007B36FBF}" presName="hierRoot2" presStyleCnt="0"/>
      <dgm:spPr/>
    </dgm:pt>
    <dgm:pt modelId="{B77803D2-C6FD-4AB5-9D93-51D66967D6F7}" type="pres">
      <dgm:prSet presAssocID="{C00A93D5-1C22-45B2-98AD-5A5007B36FBF}" presName="composite2" presStyleCnt="0"/>
      <dgm:spPr/>
    </dgm:pt>
    <dgm:pt modelId="{979A8642-3BFF-4DFF-9791-AE2570CA2C8B}" type="pres">
      <dgm:prSet presAssocID="{C00A93D5-1C22-45B2-98AD-5A5007B36FBF}" presName="background2" presStyleLbl="node2" presStyleIdx="1" presStyleCnt="3"/>
      <dgm:spPr/>
    </dgm:pt>
    <dgm:pt modelId="{2C50007C-A5AE-42E3-A5AB-7F5A50DA04BA}" type="pres">
      <dgm:prSet presAssocID="{C00A93D5-1C22-45B2-98AD-5A5007B36FBF}" presName="text2" presStyleLbl="fgAcc2" presStyleIdx="1" presStyleCnt="3">
        <dgm:presLayoutVars>
          <dgm:chPref val="3"/>
        </dgm:presLayoutVars>
      </dgm:prSet>
      <dgm:spPr/>
    </dgm:pt>
    <dgm:pt modelId="{037DF0F6-FBC9-4682-9A05-883C174628D4}" type="pres">
      <dgm:prSet presAssocID="{C00A93D5-1C22-45B2-98AD-5A5007B36FBF}" presName="hierChild3" presStyleCnt="0"/>
      <dgm:spPr/>
    </dgm:pt>
    <dgm:pt modelId="{0AD6AFDD-FE42-4AEA-B0D7-18D5324432DA}" type="pres">
      <dgm:prSet presAssocID="{C197FE75-1E05-4F73-A4E4-62956DD782B4}" presName="Name17" presStyleLbl="parChTrans1D3" presStyleIdx="2" presStyleCnt="4"/>
      <dgm:spPr/>
    </dgm:pt>
    <dgm:pt modelId="{630B50ED-01D3-4043-B2D3-601F6BB3F442}" type="pres">
      <dgm:prSet presAssocID="{41750DCB-C325-479C-AD49-D128A1BFB7FB}" presName="hierRoot3" presStyleCnt="0"/>
      <dgm:spPr/>
    </dgm:pt>
    <dgm:pt modelId="{F74F7BF1-FB45-43DE-B62F-45E837A56FB1}" type="pres">
      <dgm:prSet presAssocID="{41750DCB-C325-479C-AD49-D128A1BFB7FB}" presName="composite3" presStyleCnt="0"/>
      <dgm:spPr/>
    </dgm:pt>
    <dgm:pt modelId="{698C424A-2779-493B-9B83-461BD6D506CD}" type="pres">
      <dgm:prSet presAssocID="{41750DCB-C325-479C-AD49-D128A1BFB7FB}" presName="background3" presStyleLbl="node3" presStyleIdx="2" presStyleCnt="4"/>
      <dgm:spPr/>
    </dgm:pt>
    <dgm:pt modelId="{085B1088-0705-42C4-B0EF-460B343836A3}" type="pres">
      <dgm:prSet presAssocID="{41750DCB-C325-479C-AD49-D128A1BFB7FB}" presName="text3" presStyleLbl="fgAcc3" presStyleIdx="2" presStyleCnt="4">
        <dgm:presLayoutVars>
          <dgm:chPref val="3"/>
        </dgm:presLayoutVars>
      </dgm:prSet>
      <dgm:spPr/>
    </dgm:pt>
    <dgm:pt modelId="{F528767A-15D3-4692-A875-A2AD35DF2CDB}" type="pres">
      <dgm:prSet presAssocID="{41750DCB-C325-479C-AD49-D128A1BFB7FB}" presName="hierChild4" presStyleCnt="0"/>
      <dgm:spPr/>
    </dgm:pt>
    <dgm:pt modelId="{088A0AFD-C047-4715-8012-E153951263D3}" type="pres">
      <dgm:prSet presAssocID="{1F2BF951-43C8-43DF-AFD5-05D4F7CF3942}" presName="Name17" presStyleLbl="parChTrans1D3" presStyleIdx="3" presStyleCnt="4"/>
      <dgm:spPr/>
    </dgm:pt>
    <dgm:pt modelId="{C4E60C5B-C9CC-44C7-BD2D-474527EA6B57}" type="pres">
      <dgm:prSet presAssocID="{5DA5E19B-CFE5-4EC1-846F-986C06DF1F7F}" presName="hierRoot3" presStyleCnt="0"/>
      <dgm:spPr/>
    </dgm:pt>
    <dgm:pt modelId="{CEFB565D-BD52-44AE-8C66-B71F58D426E4}" type="pres">
      <dgm:prSet presAssocID="{5DA5E19B-CFE5-4EC1-846F-986C06DF1F7F}" presName="composite3" presStyleCnt="0"/>
      <dgm:spPr/>
    </dgm:pt>
    <dgm:pt modelId="{ABF9791A-65E6-4D5F-8202-D665F03D53BF}" type="pres">
      <dgm:prSet presAssocID="{5DA5E19B-CFE5-4EC1-846F-986C06DF1F7F}" presName="background3" presStyleLbl="node3" presStyleIdx="3" presStyleCnt="4"/>
      <dgm:spPr/>
    </dgm:pt>
    <dgm:pt modelId="{10581747-1F5B-41F6-A938-6B421A593234}" type="pres">
      <dgm:prSet presAssocID="{5DA5E19B-CFE5-4EC1-846F-986C06DF1F7F}" presName="text3" presStyleLbl="fgAcc3" presStyleIdx="3" presStyleCnt="4">
        <dgm:presLayoutVars>
          <dgm:chPref val="3"/>
        </dgm:presLayoutVars>
      </dgm:prSet>
      <dgm:spPr/>
    </dgm:pt>
    <dgm:pt modelId="{B4AAB77E-E2D5-4E7B-9EFD-1F3E10E05441}" type="pres">
      <dgm:prSet presAssocID="{5DA5E19B-CFE5-4EC1-846F-986C06DF1F7F}" presName="hierChild4" presStyleCnt="0"/>
      <dgm:spPr/>
    </dgm:pt>
    <dgm:pt modelId="{9A94E796-9FB6-41FD-BAE3-597CFF3C18C6}" type="pres">
      <dgm:prSet presAssocID="{10AC5A64-3D10-4546-A8F8-D76D322586C2}" presName="Name10" presStyleLbl="parChTrans1D2" presStyleIdx="2" presStyleCnt="3"/>
      <dgm:spPr/>
    </dgm:pt>
    <dgm:pt modelId="{E76B5F56-38A7-49B2-9B55-0F7921639941}" type="pres">
      <dgm:prSet presAssocID="{2B107830-5F70-4653-89C5-E3E9FA265D76}" presName="hierRoot2" presStyleCnt="0"/>
      <dgm:spPr/>
    </dgm:pt>
    <dgm:pt modelId="{2D212B07-68A3-458C-A337-8EC0ABD7B97E}" type="pres">
      <dgm:prSet presAssocID="{2B107830-5F70-4653-89C5-E3E9FA265D76}" presName="composite2" presStyleCnt="0"/>
      <dgm:spPr/>
    </dgm:pt>
    <dgm:pt modelId="{806A66BE-7978-4277-9DA4-66137C9FCF59}" type="pres">
      <dgm:prSet presAssocID="{2B107830-5F70-4653-89C5-E3E9FA265D76}" presName="background2" presStyleLbl="node2" presStyleIdx="2" presStyleCnt="3"/>
      <dgm:spPr/>
    </dgm:pt>
    <dgm:pt modelId="{105BCCE2-D2DA-4797-8096-C541761456A1}" type="pres">
      <dgm:prSet presAssocID="{2B107830-5F70-4653-89C5-E3E9FA265D76}" presName="text2" presStyleLbl="fgAcc2" presStyleIdx="2" presStyleCnt="3">
        <dgm:presLayoutVars>
          <dgm:chPref val="3"/>
        </dgm:presLayoutVars>
      </dgm:prSet>
      <dgm:spPr/>
    </dgm:pt>
    <dgm:pt modelId="{6461CDFB-717E-4982-9CD5-3C20057ACF18}" type="pres">
      <dgm:prSet presAssocID="{2B107830-5F70-4653-89C5-E3E9FA265D76}" presName="hierChild3" presStyleCnt="0"/>
      <dgm:spPr/>
    </dgm:pt>
  </dgm:ptLst>
  <dgm:cxnLst>
    <dgm:cxn modelId="{3141486B-6D72-4CD6-850A-0A846E06DB20}" type="presOf" srcId="{5123354E-9C57-42E5-A3CF-06624B59BBE8}" destId="{271082E7-5CD7-4041-9FC1-67C949230B81}" srcOrd="0" destOrd="0" presId="urn:microsoft.com/office/officeart/2005/8/layout/hierarchy1"/>
    <dgm:cxn modelId="{DF81790F-91BE-4C8F-A9DB-0A377A13F9E9}" srcId="{F52DB5A9-BA3F-472E-9DC7-AB3C74954D44}" destId="{345B0BF0-2B7D-49AA-BF14-447EE400D6D1}" srcOrd="0" destOrd="0" parTransId="{38D07525-404A-4D17-BF46-6682283191AD}" sibTransId="{BE61448B-4AA0-4D88-B326-FC3FFED0B4EC}"/>
    <dgm:cxn modelId="{CC3483AA-9038-4574-918B-AD2EECDB335E}" srcId="{A92840B5-4AF1-421B-8F83-FD182F29448B}" destId="{C00A93D5-1C22-45B2-98AD-5A5007B36FBF}" srcOrd="1" destOrd="0" parTransId="{5123354E-9C57-42E5-A3CF-06624B59BBE8}" sibTransId="{2CF2100E-8E5C-4C2D-B1F8-825E2572F536}"/>
    <dgm:cxn modelId="{EC700DAE-7493-4232-BD7E-9D821DFEDD37}" type="presOf" srcId="{4185495D-8C05-4D30-8A5C-03EED8B2E4FE}" destId="{FAAA0C30-3E60-4C87-B39A-981A2EB38B7C}" srcOrd="0" destOrd="0" presId="urn:microsoft.com/office/officeart/2005/8/layout/hierarchy1"/>
    <dgm:cxn modelId="{7DC61B02-2052-456C-8C75-539F0BAD4F01}" type="presOf" srcId="{61AD3739-FEC0-4184-8E4B-8921CE1C5403}" destId="{B1824D42-9395-49F8-AA9A-9B9E4B391684}" srcOrd="0" destOrd="0" presId="urn:microsoft.com/office/officeart/2005/8/layout/hierarchy1"/>
    <dgm:cxn modelId="{676FEA78-DC86-4B4C-BC46-F71FEB0AA3E4}" type="presOf" srcId="{5DA5E19B-CFE5-4EC1-846F-986C06DF1F7F}" destId="{10581747-1F5B-41F6-A938-6B421A593234}" srcOrd="0" destOrd="0" presId="urn:microsoft.com/office/officeart/2005/8/layout/hierarchy1"/>
    <dgm:cxn modelId="{E5DE53B4-9FDB-4423-B9F0-7B1BECA48075}" type="presOf" srcId="{1F2BF951-43C8-43DF-AFD5-05D4F7CF3942}" destId="{088A0AFD-C047-4715-8012-E153951263D3}" srcOrd="0" destOrd="0" presId="urn:microsoft.com/office/officeart/2005/8/layout/hierarchy1"/>
    <dgm:cxn modelId="{7CA805BF-B13B-40DE-A020-7343B2E84053}" type="presOf" srcId="{41750DCB-C325-479C-AD49-D128A1BFB7FB}" destId="{085B1088-0705-42C4-B0EF-460B343836A3}" srcOrd="0" destOrd="0" presId="urn:microsoft.com/office/officeart/2005/8/layout/hierarchy1"/>
    <dgm:cxn modelId="{2F6BCB95-A47C-4793-A545-1E00D4E1FCEB}" type="presOf" srcId="{A92840B5-4AF1-421B-8F83-FD182F29448B}" destId="{C54C7418-1637-4306-8EDD-03670E842591}" srcOrd="0" destOrd="0" presId="urn:microsoft.com/office/officeart/2005/8/layout/hierarchy1"/>
    <dgm:cxn modelId="{62E62F5F-1F40-428B-A6F3-942AFEDF504B}" srcId="{61AD3739-FEC0-4184-8E4B-8921CE1C5403}" destId="{A92840B5-4AF1-421B-8F83-FD182F29448B}" srcOrd="0" destOrd="0" parTransId="{B9747AF9-F32F-470D-B316-BA7FF4825246}" sibTransId="{AC5EF848-69BC-47CA-9109-C652D44297E6}"/>
    <dgm:cxn modelId="{D5734638-6EA3-48BE-BD46-21B4BF2B3CAA}" type="presOf" srcId="{10AC5A64-3D10-4546-A8F8-D76D322586C2}" destId="{9A94E796-9FB6-41FD-BAE3-597CFF3C18C6}" srcOrd="0" destOrd="0" presId="urn:microsoft.com/office/officeart/2005/8/layout/hierarchy1"/>
    <dgm:cxn modelId="{A31DAB1C-4300-49BB-BCA4-7180471C6861}" srcId="{C00A93D5-1C22-45B2-98AD-5A5007B36FBF}" destId="{41750DCB-C325-479C-AD49-D128A1BFB7FB}" srcOrd="0" destOrd="0" parTransId="{C197FE75-1E05-4F73-A4E4-62956DD782B4}" sibTransId="{26880BE7-46D0-46E2-8218-DEAF952D6336}"/>
    <dgm:cxn modelId="{6C13FC67-BBA1-418C-A4C1-021CBA90396E}" type="presOf" srcId="{345B0BF0-2B7D-49AA-BF14-447EE400D6D1}" destId="{288A79C2-8F80-4563-B4C6-C49B5E4491C3}" srcOrd="0" destOrd="0" presId="urn:microsoft.com/office/officeart/2005/8/layout/hierarchy1"/>
    <dgm:cxn modelId="{A9C03C7F-6826-4425-ACBE-B7D860C13629}" type="presOf" srcId="{C00A93D5-1C22-45B2-98AD-5A5007B36FBF}" destId="{2C50007C-A5AE-42E3-A5AB-7F5A50DA04BA}" srcOrd="0" destOrd="0" presId="urn:microsoft.com/office/officeart/2005/8/layout/hierarchy1"/>
    <dgm:cxn modelId="{236E40A9-131E-427C-9C68-908D8C91AB07}" type="presOf" srcId="{BD9CC73D-1B5E-47B1-8951-3DD5B6000B80}" destId="{27EF4E80-CAAA-4F1A-AFD4-282DD5359E81}" srcOrd="0" destOrd="0" presId="urn:microsoft.com/office/officeart/2005/8/layout/hierarchy1"/>
    <dgm:cxn modelId="{59D93838-CDFD-4752-A28F-E244EE46FC25}" type="presOf" srcId="{2B107830-5F70-4653-89C5-E3E9FA265D76}" destId="{105BCCE2-D2DA-4797-8096-C541761456A1}" srcOrd="0" destOrd="0" presId="urn:microsoft.com/office/officeart/2005/8/layout/hierarchy1"/>
    <dgm:cxn modelId="{4526B7CE-5668-4C34-93DE-BC9608EBE1AB}" type="presOf" srcId="{3A81DB83-E4C0-4C77-AA7F-7BBE5C09AFE0}" destId="{4FA9C6BA-72E8-4768-BB3B-7DDA7F574E6A}" srcOrd="0" destOrd="0" presId="urn:microsoft.com/office/officeart/2005/8/layout/hierarchy1"/>
    <dgm:cxn modelId="{9426C490-D99F-4C10-BF17-190D3A142DEB}" srcId="{A92840B5-4AF1-421B-8F83-FD182F29448B}" destId="{F52DB5A9-BA3F-472E-9DC7-AB3C74954D44}" srcOrd="0" destOrd="0" parTransId="{3A81DB83-E4C0-4C77-AA7F-7BBE5C09AFE0}" sibTransId="{91E866EE-6606-4389-8361-7A633C45699F}"/>
    <dgm:cxn modelId="{FB13EE50-92B4-4E3A-B782-220FE6C35B69}" srcId="{F52DB5A9-BA3F-472E-9DC7-AB3C74954D44}" destId="{BD9CC73D-1B5E-47B1-8951-3DD5B6000B80}" srcOrd="1" destOrd="0" parTransId="{4185495D-8C05-4D30-8A5C-03EED8B2E4FE}" sibTransId="{E8119C4F-4E8E-4CA4-82DF-4FBD45947D35}"/>
    <dgm:cxn modelId="{F1DA914B-6C52-4DAD-97A1-337BE74EC06B}" srcId="{A92840B5-4AF1-421B-8F83-FD182F29448B}" destId="{2B107830-5F70-4653-89C5-E3E9FA265D76}" srcOrd="2" destOrd="0" parTransId="{10AC5A64-3D10-4546-A8F8-D76D322586C2}" sibTransId="{7CDF7713-FF7A-462D-B3ED-CC42D00F83FB}"/>
    <dgm:cxn modelId="{389E0993-CD7D-4228-A234-A6FB4AAD0AA2}" type="presOf" srcId="{F52DB5A9-BA3F-472E-9DC7-AB3C74954D44}" destId="{621A29E0-BAA6-4157-81CF-6A35771BE23D}" srcOrd="0" destOrd="0" presId="urn:microsoft.com/office/officeart/2005/8/layout/hierarchy1"/>
    <dgm:cxn modelId="{95A30AFB-F314-4F8D-9D88-2D0D454DDA4D}" type="presOf" srcId="{C197FE75-1E05-4F73-A4E4-62956DD782B4}" destId="{0AD6AFDD-FE42-4AEA-B0D7-18D5324432DA}" srcOrd="0" destOrd="0" presId="urn:microsoft.com/office/officeart/2005/8/layout/hierarchy1"/>
    <dgm:cxn modelId="{9CE29E5E-FFB7-4368-8A6C-9B3525B24024}" srcId="{C00A93D5-1C22-45B2-98AD-5A5007B36FBF}" destId="{5DA5E19B-CFE5-4EC1-846F-986C06DF1F7F}" srcOrd="1" destOrd="0" parTransId="{1F2BF951-43C8-43DF-AFD5-05D4F7CF3942}" sibTransId="{8B410B0E-341A-4DC3-9D66-21AFBDC204E9}"/>
    <dgm:cxn modelId="{5DDE82BD-9C35-4A03-B503-71C1DEA98B66}" type="presOf" srcId="{38D07525-404A-4D17-BF46-6682283191AD}" destId="{8A834AF1-B862-429D-A734-3896D63BEC0D}" srcOrd="0" destOrd="0" presId="urn:microsoft.com/office/officeart/2005/8/layout/hierarchy1"/>
    <dgm:cxn modelId="{0F6ED80B-A1A4-4987-BAD5-1FCCD324437D}" type="presParOf" srcId="{B1824D42-9395-49F8-AA9A-9B9E4B391684}" destId="{16CF392A-E702-4DD9-8F89-212E0A7C0018}" srcOrd="0" destOrd="0" presId="urn:microsoft.com/office/officeart/2005/8/layout/hierarchy1"/>
    <dgm:cxn modelId="{FDE0F290-9F56-405C-8E2D-5A524AEC6AB7}" type="presParOf" srcId="{16CF392A-E702-4DD9-8F89-212E0A7C0018}" destId="{CC3AAF43-7724-4D25-8110-681D81146A1D}" srcOrd="0" destOrd="0" presId="urn:microsoft.com/office/officeart/2005/8/layout/hierarchy1"/>
    <dgm:cxn modelId="{74F95F1C-1554-4847-B15A-1095C2B070A7}" type="presParOf" srcId="{CC3AAF43-7724-4D25-8110-681D81146A1D}" destId="{3E1A2EFB-FD3C-4528-964D-E002B75C2ED4}" srcOrd="0" destOrd="0" presId="urn:microsoft.com/office/officeart/2005/8/layout/hierarchy1"/>
    <dgm:cxn modelId="{07DE69DE-2A6F-4C06-A6B2-298DA45BAA0C}" type="presParOf" srcId="{CC3AAF43-7724-4D25-8110-681D81146A1D}" destId="{C54C7418-1637-4306-8EDD-03670E842591}" srcOrd="1" destOrd="0" presId="urn:microsoft.com/office/officeart/2005/8/layout/hierarchy1"/>
    <dgm:cxn modelId="{B2C2D9AD-D0EE-4CE3-B610-A0DE5CA09A7C}" type="presParOf" srcId="{16CF392A-E702-4DD9-8F89-212E0A7C0018}" destId="{C4D6FCBD-C236-418D-9AC1-E758CE19A7E2}" srcOrd="1" destOrd="0" presId="urn:microsoft.com/office/officeart/2005/8/layout/hierarchy1"/>
    <dgm:cxn modelId="{BF8D7D66-3DC9-4E46-AE43-96FA405F5171}" type="presParOf" srcId="{C4D6FCBD-C236-418D-9AC1-E758CE19A7E2}" destId="{4FA9C6BA-72E8-4768-BB3B-7DDA7F574E6A}" srcOrd="0" destOrd="0" presId="urn:microsoft.com/office/officeart/2005/8/layout/hierarchy1"/>
    <dgm:cxn modelId="{10AE4278-C963-4817-84A3-9E8F9FEB025F}" type="presParOf" srcId="{C4D6FCBD-C236-418D-9AC1-E758CE19A7E2}" destId="{0EDB8690-CD46-4FB7-A9FD-896ECA9F69D9}" srcOrd="1" destOrd="0" presId="urn:microsoft.com/office/officeart/2005/8/layout/hierarchy1"/>
    <dgm:cxn modelId="{67952A56-2EC3-4FC0-92FE-5085E696070B}" type="presParOf" srcId="{0EDB8690-CD46-4FB7-A9FD-896ECA9F69D9}" destId="{1114469D-A547-450D-AF98-6024EAA911F8}" srcOrd="0" destOrd="0" presId="urn:microsoft.com/office/officeart/2005/8/layout/hierarchy1"/>
    <dgm:cxn modelId="{DD1E5967-F09C-4580-B93A-7FFD3DD29B15}" type="presParOf" srcId="{1114469D-A547-450D-AF98-6024EAA911F8}" destId="{708EDEA0-4772-4882-AD58-82F4DEEBC301}" srcOrd="0" destOrd="0" presId="urn:microsoft.com/office/officeart/2005/8/layout/hierarchy1"/>
    <dgm:cxn modelId="{917707A4-A531-4268-A50A-B73C5EF41211}" type="presParOf" srcId="{1114469D-A547-450D-AF98-6024EAA911F8}" destId="{621A29E0-BAA6-4157-81CF-6A35771BE23D}" srcOrd="1" destOrd="0" presId="urn:microsoft.com/office/officeart/2005/8/layout/hierarchy1"/>
    <dgm:cxn modelId="{79FF802D-4C36-42C8-9B8F-2E675043E6E1}" type="presParOf" srcId="{0EDB8690-CD46-4FB7-A9FD-896ECA9F69D9}" destId="{B159EA96-D67E-4E75-A09E-97A93CFD937D}" srcOrd="1" destOrd="0" presId="urn:microsoft.com/office/officeart/2005/8/layout/hierarchy1"/>
    <dgm:cxn modelId="{762F67CF-3E88-4294-A4A2-3873CD167B53}" type="presParOf" srcId="{B159EA96-D67E-4E75-A09E-97A93CFD937D}" destId="{8A834AF1-B862-429D-A734-3896D63BEC0D}" srcOrd="0" destOrd="0" presId="urn:microsoft.com/office/officeart/2005/8/layout/hierarchy1"/>
    <dgm:cxn modelId="{43467A89-6621-4116-AAAE-268092C3AE5B}" type="presParOf" srcId="{B159EA96-D67E-4E75-A09E-97A93CFD937D}" destId="{249ED760-ED32-4B3D-9B6B-95D12F897B23}" srcOrd="1" destOrd="0" presId="urn:microsoft.com/office/officeart/2005/8/layout/hierarchy1"/>
    <dgm:cxn modelId="{D8E3A802-4D57-4C3A-8C70-D3E5FBEC9286}" type="presParOf" srcId="{249ED760-ED32-4B3D-9B6B-95D12F897B23}" destId="{BED1F60A-BB0F-49E2-AD86-BE77E5B1E462}" srcOrd="0" destOrd="0" presId="urn:microsoft.com/office/officeart/2005/8/layout/hierarchy1"/>
    <dgm:cxn modelId="{C27C50CC-F3E8-4845-BBC6-CB9263BC9366}" type="presParOf" srcId="{BED1F60A-BB0F-49E2-AD86-BE77E5B1E462}" destId="{1FE8BA45-85F2-4BBB-994E-E34535369140}" srcOrd="0" destOrd="0" presId="urn:microsoft.com/office/officeart/2005/8/layout/hierarchy1"/>
    <dgm:cxn modelId="{BF1655F6-DA8F-42C5-88ED-D2CF36CF4A59}" type="presParOf" srcId="{BED1F60A-BB0F-49E2-AD86-BE77E5B1E462}" destId="{288A79C2-8F80-4563-B4C6-C49B5E4491C3}" srcOrd="1" destOrd="0" presId="urn:microsoft.com/office/officeart/2005/8/layout/hierarchy1"/>
    <dgm:cxn modelId="{E2F49B2C-D09C-4783-A5D6-95EEE7371D27}" type="presParOf" srcId="{249ED760-ED32-4B3D-9B6B-95D12F897B23}" destId="{51BDC216-91E7-45E7-AA60-0156DD801434}" srcOrd="1" destOrd="0" presId="urn:microsoft.com/office/officeart/2005/8/layout/hierarchy1"/>
    <dgm:cxn modelId="{CD358F95-C46F-4760-A8DD-E8228CE4EFD3}" type="presParOf" srcId="{B159EA96-D67E-4E75-A09E-97A93CFD937D}" destId="{FAAA0C30-3E60-4C87-B39A-981A2EB38B7C}" srcOrd="2" destOrd="0" presId="urn:microsoft.com/office/officeart/2005/8/layout/hierarchy1"/>
    <dgm:cxn modelId="{A043EC1E-026A-4D8D-A22C-A2EC9A8AA202}" type="presParOf" srcId="{B159EA96-D67E-4E75-A09E-97A93CFD937D}" destId="{A47B10D9-D4CD-4161-9D61-AAE49F18B5ED}" srcOrd="3" destOrd="0" presId="urn:microsoft.com/office/officeart/2005/8/layout/hierarchy1"/>
    <dgm:cxn modelId="{77F2D1B6-6D2A-4CFC-B4C8-84CFE247C186}" type="presParOf" srcId="{A47B10D9-D4CD-4161-9D61-AAE49F18B5ED}" destId="{52DD6587-8E72-4B88-9E40-E1095A701328}" srcOrd="0" destOrd="0" presId="urn:microsoft.com/office/officeart/2005/8/layout/hierarchy1"/>
    <dgm:cxn modelId="{C35EA98C-EB5C-49A1-BD88-8357C58F066D}" type="presParOf" srcId="{52DD6587-8E72-4B88-9E40-E1095A701328}" destId="{9D863AC0-42D0-4751-B50E-761B9FA6B617}" srcOrd="0" destOrd="0" presId="urn:microsoft.com/office/officeart/2005/8/layout/hierarchy1"/>
    <dgm:cxn modelId="{CBE867FC-FCEE-49F9-AC6C-822487968182}" type="presParOf" srcId="{52DD6587-8E72-4B88-9E40-E1095A701328}" destId="{27EF4E80-CAAA-4F1A-AFD4-282DD5359E81}" srcOrd="1" destOrd="0" presId="urn:microsoft.com/office/officeart/2005/8/layout/hierarchy1"/>
    <dgm:cxn modelId="{76E92B64-FCEC-4D49-B750-3247C14CA59F}" type="presParOf" srcId="{A47B10D9-D4CD-4161-9D61-AAE49F18B5ED}" destId="{08238D78-AF4C-43EA-BBE0-DA7755074DC8}" srcOrd="1" destOrd="0" presId="urn:microsoft.com/office/officeart/2005/8/layout/hierarchy1"/>
    <dgm:cxn modelId="{7C3B1EEA-3BC4-4E07-B6A6-FF2DF9D03E39}" type="presParOf" srcId="{C4D6FCBD-C236-418D-9AC1-E758CE19A7E2}" destId="{271082E7-5CD7-4041-9FC1-67C949230B81}" srcOrd="2" destOrd="0" presId="urn:microsoft.com/office/officeart/2005/8/layout/hierarchy1"/>
    <dgm:cxn modelId="{9D64E346-1E97-4D3C-AB9E-2D5C87EA2E50}" type="presParOf" srcId="{C4D6FCBD-C236-418D-9AC1-E758CE19A7E2}" destId="{C01FA804-EB3C-46D6-9D6B-14A197CF2F06}" srcOrd="3" destOrd="0" presId="urn:microsoft.com/office/officeart/2005/8/layout/hierarchy1"/>
    <dgm:cxn modelId="{CCBB4913-316A-4C94-8409-D6990DB17E59}" type="presParOf" srcId="{C01FA804-EB3C-46D6-9D6B-14A197CF2F06}" destId="{B77803D2-C6FD-4AB5-9D93-51D66967D6F7}" srcOrd="0" destOrd="0" presId="urn:microsoft.com/office/officeart/2005/8/layout/hierarchy1"/>
    <dgm:cxn modelId="{83A60A97-FCB1-4CBB-97E3-02F79FFEF12F}" type="presParOf" srcId="{B77803D2-C6FD-4AB5-9D93-51D66967D6F7}" destId="{979A8642-3BFF-4DFF-9791-AE2570CA2C8B}" srcOrd="0" destOrd="0" presId="urn:microsoft.com/office/officeart/2005/8/layout/hierarchy1"/>
    <dgm:cxn modelId="{F9F2A13E-9477-44E4-BE9E-4A4A93A1BD24}" type="presParOf" srcId="{B77803D2-C6FD-4AB5-9D93-51D66967D6F7}" destId="{2C50007C-A5AE-42E3-A5AB-7F5A50DA04BA}" srcOrd="1" destOrd="0" presId="urn:microsoft.com/office/officeart/2005/8/layout/hierarchy1"/>
    <dgm:cxn modelId="{B00D012F-760A-4387-A95C-B08A347406CD}" type="presParOf" srcId="{C01FA804-EB3C-46D6-9D6B-14A197CF2F06}" destId="{037DF0F6-FBC9-4682-9A05-883C174628D4}" srcOrd="1" destOrd="0" presId="urn:microsoft.com/office/officeart/2005/8/layout/hierarchy1"/>
    <dgm:cxn modelId="{C0D5A2E3-5D87-445C-95CC-FBC9C19182AD}" type="presParOf" srcId="{037DF0F6-FBC9-4682-9A05-883C174628D4}" destId="{0AD6AFDD-FE42-4AEA-B0D7-18D5324432DA}" srcOrd="0" destOrd="0" presId="urn:microsoft.com/office/officeart/2005/8/layout/hierarchy1"/>
    <dgm:cxn modelId="{2ED19275-D82A-409F-BE21-267D170D5AD9}" type="presParOf" srcId="{037DF0F6-FBC9-4682-9A05-883C174628D4}" destId="{630B50ED-01D3-4043-B2D3-601F6BB3F442}" srcOrd="1" destOrd="0" presId="urn:microsoft.com/office/officeart/2005/8/layout/hierarchy1"/>
    <dgm:cxn modelId="{B67B0C19-4BDA-4F11-90F6-E2769FC24722}" type="presParOf" srcId="{630B50ED-01D3-4043-B2D3-601F6BB3F442}" destId="{F74F7BF1-FB45-43DE-B62F-45E837A56FB1}" srcOrd="0" destOrd="0" presId="urn:microsoft.com/office/officeart/2005/8/layout/hierarchy1"/>
    <dgm:cxn modelId="{E4B2F3C2-4C1E-476A-BFA2-CF2F911AAF15}" type="presParOf" srcId="{F74F7BF1-FB45-43DE-B62F-45E837A56FB1}" destId="{698C424A-2779-493B-9B83-461BD6D506CD}" srcOrd="0" destOrd="0" presId="urn:microsoft.com/office/officeart/2005/8/layout/hierarchy1"/>
    <dgm:cxn modelId="{0050CC85-E423-43EA-B0C3-371954014034}" type="presParOf" srcId="{F74F7BF1-FB45-43DE-B62F-45E837A56FB1}" destId="{085B1088-0705-42C4-B0EF-460B343836A3}" srcOrd="1" destOrd="0" presId="urn:microsoft.com/office/officeart/2005/8/layout/hierarchy1"/>
    <dgm:cxn modelId="{F12AB9DE-5D97-4E12-B36F-A9129927949F}" type="presParOf" srcId="{630B50ED-01D3-4043-B2D3-601F6BB3F442}" destId="{F528767A-15D3-4692-A875-A2AD35DF2CDB}" srcOrd="1" destOrd="0" presId="urn:microsoft.com/office/officeart/2005/8/layout/hierarchy1"/>
    <dgm:cxn modelId="{385C0786-80FC-4137-B6C6-92DF29FAE9A8}" type="presParOf" srcId="{037DF0F6-FBC9-4682-9A05-883C174628D4}" destId="{088A0AFD-C047-4715-8012-E153951263D3}" srcOrd="2" destOrd="0" presId="urn:microsoft.com/office/officeart/2005/8/layout/hierarchy1"/>
    <dgm:cxn modelId="{60482633-F459-44E2-AB53-74FF9DC4F0C7}" type="presParOf" srcId="{037DF0F6-FBC9-4682-9A05-883C174628D4}" destId="{C4E60C5B-C9CC-44C7-BD2D-474527EA6B57}" srcOrd="3" destOrd="0" presId="urn:microsoft.com/office/officeart/2005/8/layout/hierarchy1"/>
    <dgm:cxn modelId="{8BFE72A8-7AFA-4207-803A-B58C91530987}" type="presParOf" srcId="{C4E60C5B-C9CC-44C7-BD2D-474527EA6B57}" destId="{CEFB565D-BD52-44AE-8C66-B71F58D426E4}" srcOrd="0" destOrd="0" presId="urn:microsoft.com/office/officeart/2005/8/layout/hierarchy1"/>
    <dgm:cxn modelId="{DDC2699C-F007-406E-9169-9A3742841C46}" type="presParOf" srcId="{CEFB565D-BD52-44AE-8C66-B71F58D426E4}" destId="{ABF9791A-65E6-4D5F-8202-D665F03D53BF}" srcOrd="0" destOrd="0" presId="urn:microsoft.com/office/officeart/2005/8/layout/hierarchy1"/>
    <dgm:cxn modelId="{872FACD2-B549-4E7E-93E8-A6F71D462119}" type="presParOf" srcId="{CEFB565D-BD52-44AE-8C66-B71F58D426E4}" destId="{10581747-1F5B-41F6-A938-6B421A593234}" srcOrd="1" destOrd="0" presId="urn:microsoft.com/office/officeart/2005/8/layout/hierarchy1"/>
    <dgm:cxn modelId="{00D664E1-03C7-4F11-8DCF-42E59CB2BDF0}" type="presParOf" srcId="{C4E60C5B-C9CC-44C7-BD2D-474527EA6B57}" destId="{B4AAB77E-E2D5-4E7B-9EFD-1F3E10E05441}" srcOrd="1" destOrd="0" presId="urn:microsoft.com/office/officeart/2005/8/layout/hierarchy1"/>
    <dgm:cxn modelId="{6F780820-8F55-45FE-9953-BF07CBABEC8D}" type="presParOf" srcId="{C4D6FCBD-C236-418D-9AC1-E758CE19A7E2}" destId="{9A94E796-9FB6-41FD-BAE3-597CFF3C18C6}" srcOrd="4" destOrd="0" presId="urn:microsoft.com/office/officeart/2005/8/layout/hierarchy1"/>
    <dgm:cxn modelId="{367E87F7-1AFE-4714-BDF1-915BE9BC4D5C}" type="presParOf" srcId="{C4D6FCBD-C236-418D-9AC1-E758CE19A7E2}" destId="{E76B5F56-38A7-49B2-9B55-0F7921639941}" srcOrd="5" destOrd="0" presId="urn:microsoft.com/office/officeart/2005/8/layout/hierarchy1"/>
    <dgm:cxn modelId="{7BEEFE57-237B-44FC-B44C-25C50761AFDB}" type="presParOf" srcId="{E76B5F56-38A7-49B2-9B55-0F7921639941}" destId="{2D212B07-68A3-458C-A337-8EC0ABD7B97E}" srcOrd="0" destOrd="0" presId="urn:microsoft.com/office/officeart/2005/8/layout/hierarchy1"/>
    <dgm:cxn modelId="{3A5A87D6-1339-4271-B73A-D6DF782DF8E9}" type="presParOf" srcId="{2D212B07-68A3-458C-A337-8EC0ABD7B97E}" destId="{806A66BE-7978-4277-9DA4-66137C9FCF59}" srcOrd="0" destOrd="0" presId="urn:microsoft.com/office/officeart/2005/8/layout/hierarchy1"/>
    <dgm:cxn modelId="{1D6C6197-5D52-4F32-B5A0-1014C02DC2D3}" type="presParOf" srcId="{2D212B07-68A3-458C-A337-8EC0ABD7B97E}" destId="{105BCCE2-D2DA-4797-8096-C541761456A1}" srcOrd="1" destOrd="0" presId="urn:microsoft.com/office/officeart/2005/8/layout/hierarchy1"/>
    <dgm:cxn modelId="{6490CBEF-2202-4385-A8BD-389A1C540512}" type="presParOf" srcId="{E76B5F56-38A7-49B2-9B55-0F7921639941}" destId="{6461CDFB-717E-4982-9CD5-3C20057ACF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4E796-9FB6-41FD-BAE3-597CFF3C18C6}">
      <dsp:nvSpPr>
        <dsp:cNvPr id="0" name=""/>
        <dsp:cNvSpPr/>
      </dsp:nvSpPr>
      <dsp:spPr>
        <a:xfrm>
          <a:off x="4329811" y="1085799"/>
          <a:ext cx="2694354" cy="42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276"/>
              </a:lnTo>
              <a:lnTo>
                <a:pt x="2694354" y="291276"/>
              </a:lnTo>
              <a:lnTo>
                <a:pt x="2694354" y="42742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A0AFD-C047-4715-8012-E153951263D3}">
      <dsp:nvSpPr>
        <dsp:cNvPr id="0" name=""/>
        <dsp:cNvSpPr/>
      </dsp:nvSpPr>
      <dsp:spPr>
        <a:xfrm>
          <a:off x="5227930" y="2446448"/>
          <a:ext cx="898118" cy="42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276"/>
              </a:lnTo>
              <a:lnTo>
                <a:pt x="898118" y="291276"/>
              </a:lnTo>
              <a:lnTo>
                <a:pt x="898118" y="427422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6AFDD-FE42-4AEA-B0D7-18D5324432DA}">
      <dsp:nvSpPr>
        <dsp:cNvPr id="0" name=""/>
        <dsp:cNvSpPr/>
      </dsp:nvSpPr>
      <dsp:spPr>
        <a:xfrm>
          <a:off x="4329811" y="2446448"/>
          <a:ext cx="898118" cy="427422"/>
        </a:xfrm>
        <a:custGeom>
          <a:avLst/>
          <a:gdLst/>
          <a:ahLst/>
          <a:cxnLst/>
          <a:rect l="0" t="0" r="0" b="0"/>
          <a:pathLst>
            <a:path>
              <a:moveTo>
                <a:pt x="898118" y="0"/>
              </a:moveTo>
              <a:lnTo>
                <a:pt x="898118" y="291276"/>
              </a:lnTo>
              <a:lnTo>
                <a:pt x="0" y="291276"/>
              </a:lnTo>
              <a:lnTo>
                <a:pt x="0" y="427422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082E7-5CD7-4041-9FC1-67C949230B81}">
      <dsp:nvSpPr>
        <dsp:cNvPr id="0" name=""/>
        <dsp:cNvSpPr/>
      </dsp:nvSpPr>
      <dsp:spPr>
        <a:xfrm>
          <a:off x="4329811" y="1085799"/>
          <a:ext cx="898118" cy="42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276"/>
              </a:lnTo>
              <a:lnTo>
                <a:pt x="898118" y="291276"/>
              </a:lnTo>
              <a:lnTo>
                <a:pt x="898118" y="42742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0C30-3E60-4C87-B39A-981A2EB38B7C}">
      <dsp:nvSpPr>
        <dsp:cNvPr id="0" name=""/>
        <dsp:cNvSpPr/>
      </dsp:nvSpPr>
      <dsp:spPr>
        <a:xfrm>
          <a:off x="1635457" y="2446448"/>
          <a:ext cx="898118" cy="42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276"/>
              </a:lnTo>
              <a:lnTo>
                <a:pt x="898118" y="291276"/>
              </a:lnTo>
              <a:lnTo>
                <a:pt x="898118" y="427422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34AF1-B862-429D-A734-3896D63BEC0D}">
      <dsp:nvSpPr>
        <dsp:cNvPr id="0" name=""/>
        <dsp:cNvSpPr/>
      </dsp:nvSpPr>
      <dsp:spPr>
        <a:xfrm>
          <a:off x="737339" y="2446448"/>
          <a:ext cx="898118" cy="427422"/>
        </a:xfrm>
        <a:custGeom>
          <a:avLst/>
          <a:gdLst/>
          <a:ahLst/>
          <a:cxnLst/>
          <a:rect l="0" t="0" r="0" b="0"/>
          <a:pathLst>
            <a:path>
              <a:moveTo>
                <a:pt x="898118" y="0"/>
              </a:moveTo>
              <a:lnTo>
                <a:pt x="898118" y="291276"/>
              </a:lnTo>
              <a:lnTo>
                <a:pt x="0" y="291276"/>
              </a:lnTo>
              <a:lnTo>
                <a:pt x="0" y="427422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9C6BA-72E8-4768-BB3B-7DDA7F574E6A}">
      <dsp:nvSpPr>
        <dsp:cNvPr id="0" name=""/>
        <dsp:cNvSpPr/>
      </dsp:nvSpPr>
      <dsp:spPr>
        <a:xfrm>
          <a:off x="1635457" y="1085799"/>
          <a:ext cx="2694354" cy="427422"/>
        </a:xfrm>
        <a:custGeom>
          <a:avLst/>
          <a:gdLst/>
          <a:ahLst/>
          <a:cxnLst/>
          <a:rect l="0" t="0" r="0" b="0"/>
          <a:pathLst>
            <a:path>
              <a:moveTo>
                <a:pt x="2694354" y="0"/>
              </a:moveTo>
              <a:lnTo>
                <a:pt x="2694354" y="291276"/>
              </a:lnTo>
              <a:lnTo>
                <a:pt x="0" y="291276"/>
              </a:lnTo>
              <a:lnTo>
                <a:pt x="0" y="42742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A2EFB-FD3C-4528-964D-E002B75C2ED4}">
      <dsp:nvSpPr>
        <dsp:cNvPr id="0" name=""/>
        <dsp:cNvSpPr/>
      </dsp:nvSpPr>
      <dsp:spPr>
        <a:xfrm>
          <a:off x="3594988" y="152572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C7418-1637-4306-8EDD-03670E842591}">
      <dsp:nvSpPr>
        <dsp:cNvPr id="0" name=""/>
        <dsp:cNvSpPr/>
      </dsp:nvSpPr>
      <dsp:spPr>
        <a:xfrm>
          <a:off x="3758282" y="307702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本社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3785615" y="335035"/>
        <a:ext cx="1414981" cy="878560"/>
      </dsp:txXfrm>
    </dsp:sp>
    <dsp:sp modelId="{708EDEA0-4772-4882-AD58-82F4DEEBC301}">
      <dsp:nvSpPr>
        <dsp:cNvPr id="0" name=""/>
        <dsp:cNvSpPr/>
      </dsp:nvSpPr>
      <dsp:spPr>
        <a:xfrm>
          <a:off x="900633" y="1513222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A29E0-BAA6-4157-81CF-6A35771BE23D}">
      <dsp:nvSpPr>
        <dsp:cNvPr id="0" name=""/>
        <dsp:cNvSpPr/>
      </dsp:nvSpPr>
      <dsp:spPr>
        <a:xfrm>
          <a:off x="1063927" y="1668351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生産本部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1091260" y="1695684"/>
        <a:ext cx="1414981" cy="878560"/>
      </dsp:txXfrm>
    </dsp:sp>
    <dsp:sp modelId="{1FE8BA45-85F2-4BBB-994E-E34535369140}">
      <dsp:nvSpPr>
        <dsp:cNvPr id="0" name=""/>
        <dsp:cNvSpPr/>
      </dsp:nvSpPr>
      <dsp:spPr>
        <a:xfrm>
          <a:off x="2515" y="2873871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A79C2-8F80-4563-B4C6-C49B5E4491C3}">
      <dsp:nvSpPr>
        <dsp:cNvPr id="0" name=""/>
        <dsp:cNvSpPr/>
      </dsp:nvSpPr>
      <dsp:spPr>
        <a:xfrm>
          <a:off x="165809" y="3029000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リサイクル</a:t>
          </a:r>
          <a:endParaRPr kumimoji="1" lang="en-US" altLang="ja-JP" sz="2000" kern="1200" dirty="0" smtClean="0">
            <a:latin typeface="HGPｺﾞｼｯｸE" pitchFamily="50" charset="-128"/>
            <a:ea typeface="HGPｺﾞｼｯｸE" pitchFamily="50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施設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193142" y="3056333"/>
        <a:ext cx="1414981" cy="878560"/>
      </dsp:txXfrm>
    </dsp:sp>
    <dsp:sp modelId="{9D863AC0-42D0-4751-B50E-761B9FA6B617}">
      <dsp:nvSpPr>
        <dsp:cNvPr id="0" name=""/>
        <dsp:cNvSpPr/>
      </dsp:nvSpPr>
      <dsp:spPr>
        <a:xfrm>
          <a:off x="1798751" y="2873871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F4E80-CAAA-4F1A-AFD4-282DD5359E81}">
      <dsp:nvSpPr>
        <dsp:cNvPr id="0" name=""/>
        <dsp:cNvSpPr/>
      </dsp:nvSpPr>
      <dsp:spPr>
        <a:xfrm>
          <a:off x="1962045" y="3029000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生産工場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1989378" y="3056333"/>
        <a:ext cx="1414981" cy="878560"/>
      </dsp:txXfrm>
    </dsp:sp>
    <dsp:sp modelId="{979A8642-3BFF-4DFF-9791-AE2570CA2C8B}">
      <dsp:nvSpPr>
        <dsp:cNvPr id="0" name=""/>
        <dsp:cNvSpPr/>
      </dsp:nvSpPr>
      <dsp:spPr>
        <a:xfrm>
          <a:off x="4493106" y="1513222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0007C-A5AE-42E3-A5AB-7F5A50DA04BA}">
      <dsp:nvSpPr>
        <dsp:cNvPr id="0" name=""/>
        <dsp:cNvSpPr/>
      </dsp:nvSpPr>
      <dsp:spPr>
        <a:xfrm>
          <a:off x="4656400" y="1668351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営業本部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4683733" y="1695684"/>
        <a:ext cx="1414981" cy="878560"/>
      </dsp:txXfrm>
    </dsp:sp>
    <dsp:sp modelId="{698C424A-2779-493B-9B83-461BD6D506CD}">
      <dsp:nvSpPr>
        <dsp:cNvPr id="0" name=""/>
        <dsp:cNvSpPr/>
      </dsp:nvSpPr>
      <dsp:spPr>
        <a:xfrm>
          <a:off x="3594988" y="2873871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B1088-0705-42C4-B0EF-460B343836A3}">
      <dsp:nvSpPr>
        <dsp:cNvPr id="0" name=""/>
        <dsp:cNvSpPr/>
      </dsp:nvSpPr>
      <dsp:spPr>
        <a:xfrm>
          <a:off x="3758282" y="3029000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>
              <a:latin typeface="HGPｺﾞｼｯｸE" pitchFamily="50" charset="-128"/>
              <a:ea typeface="HGPｺﾞｼｯｸE" pitchFamily="50" charset="-128"/>
            </a:rPr>
            <a:t>東日本支社</a:t>
          </a:r>
          <a:endParaRPr kumimoji="1" lang="ja-JP" altLang="en-US" sz="19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3785615" y="3056333"/>
        <a:ext cx="1414981" cy="878560"/>
      </dsp:txXfrm>
    </dsp:sp>
    <dsp:sp modelId="{ABF9791A-65E6-4D5F-8202-D665F03D53BF}">
      <dsp:nvSpPr>
        <dsp:cNvPr id="0" name=""/>
        <dsp:cNvSpPr/>
      </dsp:nvSpPr>
      <dsp:spPr>
        <a:xfrm>
          <a:off x="5391224" y="2873871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81747-1F5B-41F6-A938-6B421A593234}">
      <dsp:nvSpPr>
        <dsp:cNvPr id="0" name=""/>
        <dsp:cNvSpPr/>
      </dsp:nvSpPr>
      <dsp:spPr>
        <a:xfrm>
          <a:off x="5554518" y="3029000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>
              <a:latin typeface="HGPｺﾞｼｯｸE" pitchFamily="50" charset="-128"/>
              <a:ea typeface="HGPｺﾞｼｯｸE" pitchFamily="50" charset="-128"/>
            </a:rPr>
            <a:t>西日本支部</a:t>
          </a:r>
          <a:endParaRPr kumimoji="1" lang="ja-JP" altLang="en-US" sz="19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5581851" y="3056333"/>
        <a:ext cx="1414981" cy="878560"/>
      </dsp:txXfrm>
    </dsp:sp>
    <dsp:sp modelId="{806A66BE-7978-4277-9DA4-66137C9FCF59}">
      <dsp:nvSpPr>
        <dsp:cNvPr id="0" name=""/>
        <dsp:cNvSpPr/>
      </dsp:nvSpPr>
      <dsp:spPr>
        <a:xfrm>
          <a:off x="6289342" y="1513222"/>
          <a:ext cx="1469647" cy="933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BCCE2-D2DA-4797-8096-C541761456A1}">
      <dsp:nvSpPr>
        <dsp:cNvPr id="0" name=""/>
        <dsp:cNvSpPr/>
      </dsp:nvSpPr>
      <dsp:spPr>
        <a:xfrm>
          <a:off x="6452636" y="1668351"/>
          <a:ext cx="1469647" cy="933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HGPｺﾞｼｯｸE" pitchFamily="50" charset="-128"/>
              <a:ea typeface="HGPｺﾞｼｯｸE" pitchFamily="50" charset="-128"/>
            </a:rPr>
            <a:t>管理部</a:t>
          </a:r>
          <a:endParaRPr kumimoji="1" lang="ja-JP" altLang="en-US" sz="2000" kern="1200" dirty="0">
            <a:latin typeface="HGPｺﾞｼｯｸE" pitchFamily="50" charset="-128"/>
            <a:ea typeface="HGPｺﾞｼｯｸE" pitchFamily="50" charset="-128"/>
          </a:endParaRPr>
        </a:p>
      </dsp:txBody>
      <dsp:txXfrm>
        <a:off x="6479969" y="1695684"/>
        <a:ext cx="1414981" cy="878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B2A6796-C5E0-4EE7-859F-D4EB6DCCA165}" type="datetimeFigureOut">
              <a:rPr kumimoji="1" lang="ja-JP" altLang="en-US" smtClean="0"/>
              <a:t>2011/1/24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21348F5-A9C6-44AF-BA12-276F1F15C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7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組織図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34087443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78040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ライズン">
  <a:themeElements>
    <a:clrScheme name="ホライズン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ホライズン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ホライズン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15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ホライズン</vt:lpstr>
      <vt:lpstr>PowerPoint プレゼンテーション</vt:lpstr>
      <vt:lpstr>組織図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2011-01-23T19:54:46Z</dcterms:created>
  <dcterms:modified xsi:type="dcterms:W3CDTF">2011-01-23T20:01:10Z</dcterms:modified>
</cp:coreProperties>
</file>