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6086016"/>
        <c:axId val="26100096"/>
      </c:lineChart>
      <c:catAx>
        <c:axId val="2608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6100096"/>
        <c:crosses val="autoZero"/>
        <c:auto val="1"/>
        <c:lblAlgn val="ctr"/>
        <c:lblOffset val="100"/>
        <c:noMultiLvlLbl val="0"/>
      </c:catAx>
      <c:valAx>
        <c:axId val="2610009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60860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」を郵送で申込</a:t>
          </a:r>
          <a:endParaRPr kumimoji="1" lang="ja-JP" altLang="en-US" dirty="0"/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/>
      <dgm:spPr/>
      <dgm:t>
        <a:bodyPr/>
        <a:lstStyle/>
        <a:p>
          <a:r>
            <a:rPr kumimoji="1" lang="ja-JP" altLang="en-US" dirty="0" smtClean="0"/>
            <a:t>申込者に「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」を発行</a:t>
          </a:r>
          <a:endParaRPr kumimoji="1" lang="ja-JP" altLang="en-US" dirty="0"/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/>
      <dgm:spPr/>
      <dgm:t>
        <a:bodyPr/>
        <a:lstStyle/>
        <a:p>
          <a:r>
            <a:rPr kumimoji="1" lang="ja-JP" altLang="en-US" dirty="0" smtClean="0"/>
            <a:t>簡易書留郵便で郵送</a:t>
          </a:r>
          <a:endParaRPr kumimoji="1" lang="ja-JP" altLang="en-US" dirty="0"/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ja-JP" dirty="0" smtClean="0"/>
            <a:t>taspo</a:t>
          </a:r>
          <a:r>
            <a:rPr kumimoji="1" lang="ja-JP" altLang="en-US" dirty="0" smtClean="0"/>
            <a:t>」は電子マネーとしても利用できる</a:t>
          </a:r>
          <a:endParaRPr kumimoji="1" lang="ja-JP" altLang="en-US" dirty="0"/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</dgm:pt>
    <dgm:pt modelId="{BCE03A1B-07D4-438A-BE8D-558E7CDEEF4C}" type="pres">
      <dgm:prSet presAssocID="{0365BD12-BB81-45A0-8E5D-7C4D7150DBCA}" presName="composite" presStyleCnt="0"/>
      <dgm:spPr/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</dgm:pt>
    <dgm:pt modelId="{0DDF2EC0-88A8-40E7-A416-11054ED8559F}" type="pres">
      <dgm:prSet presAssocID="{C188419D-B9E5-4D94-A629-ED98F5D924E6}" presName="composite" presStyleCnt="0"/>
      <dgm:spPr/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</dgm:pt>
    <dgm:pt modelId="{72A80A96-316E-464F-BB53-A842862084BE}" type="pres">
      <dgm:prSet presAssocID="{CE6C49C7-F116-4BF2-AF99-D02150304074}" presName="composite" presStyleCnt="0"/>
      <dgm:spPr/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申込</a:t>
          </a:r>
          <a:endParaRPr kumimoji="1" lang="ja-JP" altLang="en-US" sz="26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400" kern="1200" dirty="0" smtClean="0"/>
            <a:t>IC</a:t>
          </a:r>
          <a:r>
            <a:rPr kumimoji="1" lang="ja-JP" altLang="en-US" sz="2400" kern="1200" dirty="0" smtClean="0"/>
            <a:t>カード「</a:t>
          </a:r>
          <a:r>
            <a:rPr kumimoji="1" lang="en-US" altLang="ja-JP" sz="2400" kern="1200" dirty="0" smtClean="0"/>
            <a:t>taspo</a:t>
          </a:r>
          <a:r>
            <a:rPr kumimoji="1" lang="ja-JP" altLang="en-US" sz="2400" kern="1200" dirty="0" smtClean="0"/>
            <a:t>」を郵送で申込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/>
            <a:t>申込には成人であることを示す証明書が必要</a:t>
          </a:r>
          <a:endParaRPr kumimoji="1" lang="ja-JP" altLang="en-US" sz="2400" kern="1200" dirty="0"/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発行</a:t>
          </a:r>
          <a:endParaRPr kumimoji="1" lang="ja-JP" altLang="en-US" sz="26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/>
            <a:t>申込者に「</a:t>
          </a:r>
          <a:r>
            <a:rPr kumimoji="1" lang="en-US" altLang="ja-JP" sz="2400" kern="1200" dirty="0" smtClean="0"/>
            <a:t>taspo</a:t>
          </a:r>
          <a:r>
            <a:rPr kumimoji="1" lang="ja-JP" altLang="en-US" sz="2400" kern="1200" dirty="0" smtClean="0"/>
            <a:t>」を発行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/>
            <a:t>簡易書留郵便で郵送</a:t>
          </a:r>
          <a:endParaRPr kumimoji="1" lang="ja-JP" altLang="en-US" sz="2400" kern="1200" dirty="0"/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購入</a:t>
          </a:r>
          <a:endParaRPr kumimoji="1" lang="ja-JP" altLang="en-US" sz="26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/>
            <a:t>タバコの購入には「</a:t>
          </a:r>
          <a:r>
            <a:rPr kumimoji="1" lang="en-US" altLang="ja-JP" sz="2400" kern="1200" dirty="0" smtClean="0"/>
            <a:t>taspo</a:t>
          </a:r>
          <a:r>
            <a:rPr kumimoji="1" lang="ja-JP" altLang="en-US" sz="2400" kern="1200" dirty="0" smtClean="0"/>
            <a:t>」が必要</a:t>
          </a:r>
          <a:endParaRPr kumimoji="1" lang="ja-JP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/>
            <a:t>「</a:t>
          </a:r>
          <a:r>
            <a:rPr kumimoji="1" lang="en-US" altLang="ja-JP" sz="2400" kern="1200" dirty="0" smtClean="0"/>
            <a:t>taspo</a:t>
          </a:r>
          <a:r>
            <a:rPr kumimoji="1" lang="ja-JP" altLang="en-US" sz="2400" kern="1200" dirty="0" smtClean="0"/>
            <a:t>」は電子マネーとしても利用できる</a:t>
          </a:r>
          <a:endParaRPr kumimoji="1" lang="ja-JP" altLang="en-US" sz="2400" kern="1200" dirty="0"/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2011/1/24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515605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224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40</cp:revision>
  <dcterms:created xsi:type="dcterms:W3CDTF">2010-12-30T14:13:30Z</dcterms:created>
  <dcterms:modified xsi:type="dcterms:W3CDTF">2011-01-23T18:58:15Z</dcterms:modified>
</cp:coreProperties>
</file>