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43.3</c:v>
                </c:pt>
                <c:pt idx="1">
                  <c:v>39.299999999999997</c:v>
                </c:pt>
                <c:pt idx="2">
                  <c:v>39.9</c:v>
                </c:pt>
                <c:pt idx="3">
                  <c:v>39.4</c:v>
                </c:pt>
                <c:pt idx="4">
                  <c:v>36.799999999999997</c:v>
                </c:pt>
                <c:pt idx="5">
                  <c:v>38.200000000000003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11.3</c:v>
                </c:pt>
                <c:pt idx="2">
                  <c:v>10</c:v>
                </c:pt>
                <c:pt idx="3">
                  <c:v>11</c:v>
                </c:pt>
                <c:pt idx="4">
                  <c:v>9.1</c:v>
                </c:pt>
                <c:pt idx="5">
                  <c:v>10.9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26.4</c:v>
                </c:pt>
                <c:pt idx="1">
                  <c:v>24.2</c:v>
                </c:pt>
                <c:pt idx="2">
                  <c:v>23.8</c:v>
                </c:pt>
                <c:pt idx="3">
                  <c:v>24.1</c:v>
                </c:pt>
                <c:pt idx="4">
                  <c:v>21.8</c:v>
                </c:pt>
                <c:pt idx="5">
                  <c:v>23.4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27328"/>
        <c:axId val="21428864"/>
      </c:lineChart>
      <c:catAx>
        <c:axId val="21427328"/>
        <c:scaling>
          <c:orientation val="minMax"/>
        </c:scaling>
        <c:delete val="0"/>
        <c:axPos val="b"/>
        <c:majorTickMark val="out"/>
        <c:minorTickMark val="none"/>
        <c:tickLblPos val="nextTo"/>
        <c:crossAx val="21428864"/>
        <c:crosses val="autoZero"/>
        <c:auto val="1"/>
        <c:lblAlgn val="ctr"/>
        <c:lblOffset val="100"/>
        <c:noMultiLvlLbl val="0"/>
      </c:catAx>
      <c:valAx>
        <c:axId val="21428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273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04998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111722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589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</TotalTime>
  <Words>155</Words>
  <Application>Microsoft Office PowerPoint</Application>
  <PresentationFormat>画面に合わせる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35</cp:revision>
  <dcterms:created xsi:type="dcterms:W3CDTF">2010-12-30T14:13:30Z</dcterms:created>
  <dcterms:modified xsi:type="dcterms:W3CDTF">2011-01-21T19:37:58Z</dcterms:modified>
</cp:coreProperties>
</file>