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43.3</c:v>
                </c:pt>
                <c:pt idx="1">
                  <c:v>39.299999999999997</c:v>
                </c:pt>
                <c:pt idx="2">
                  <c:v>39.9</c:v>
                </c:pt>
                <c:pt idx="3">
                  <c:v>39.4</c:v>
                </c:pt>
                <c:pt idx="4">
                  <c:v>36.799999999999997</c:v>
                </c:pt>
                <c:pt idx="5">
                  <c:v>38.200000000000003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12</c:v>
                </c:pt>
                <c:pt idx="1">
                  <c:v>11.3</c:v>
                </c:pt>
                <c:pt idx="2">
                  <c:v>10</c:v>
                </c:pt>
                <c:pt idx="3">
                  <c:v>11</c:v>
                </c:pt>
                <c:pt idx="4">
                  <c:v>9.1</c:v>
                </c:pt>
                <c:pt idx="5">
                  <c:v>10.9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26.4</c:v>
                </c:pt>
                <c:pt idx="1">
                  <c:v>24.2</c:v>
                </c:pt>
                <c:pt idx="2">
                  <c:v>23.8</c:v>
                </c:pt>
                <c:pt idx="3">
                  <c:v>24.1</c:v>
                </c:pt>
                <c:pt idx="4">
                  <c:v>21.8</c:v>
                </c:pt>
                <c:pt idx="5">
                  <c:v>23.4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997440"/>
        <c:axId val="21998976"/>
      </c:lineChart>
      <c:catAx>
        <c:axId val="21997440"/>
        <c:scaling>
          <c:orientation val="minMax"/>
        </c:scaling>
        <c:delete val="0"/>
        <c:axPos val="b"/>
        <c:majorTickMark val="out"/>
        <c:minorTickMark val="none"/>
        <c:tickLblPos val="nextTo"/>
        <c:crossAx val="21998976"/>
        <c:crosses val="autoZero"/>
        <c:auto val="1"/>
        <c:lblAlgn val="ctr"/>
        <c:lblOffset val="100"/>
        <c:noMultiLvlLbl val="0"/>
      </c:catAx>
      <c:valAx>
        <c:axId val="219989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9974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タバコの有害性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最近の喫煙者数の年次推移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未成年者の喫煙対策</a:t>
            </a:r>
            <a:endParaRPr kumimoji="1" lang="ja-JP" altLang="en-US" dirty="0"/>
          </a:p>
        </p:txBody>
      </p:sp>
      <p:pic>
        <p:nvPicPr>
          <p:cNvPr id="1033" name="Picture 9" descr="C:\Users\相澤裕介\AppData\Local\Microsoft\Windows\Temporary Internet Files\Content.IE5\690393FR\MC900149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899812"/>
            <a:ext cx="2386507" cy="260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30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804998"/>
              </p:ext>
            </p:extLst>
          </p:nvPr>
        </p:nvGraphicFramePr>
        <p:xfrm>
          <a:off x="304800" y="1554163"/>
          <a:ext cx="8686797" cy="461114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52785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04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05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06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12.0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04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1855056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25896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41</TotalTime>
  <Words>155</Words>
  <Application>Microsoft Office PowerPoint</Application>
  <PresentationFormat>画面に合わせる (4:3)</PresentationFormat>
  <Paragraphs>51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33</cp:revision>
  <dcterms:created xsi:type="dcterms:W3CDTF">2010-12-30T14:13:30Z</dcterms:created>
  <dcterms:modified xsi:type="dcterms:W3CDTF">2011-01-21T17:23:27Z</dcterms:modified>
</cp:coreProperties>
</file>