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2011/1/11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784174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15278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15278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15278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</TotalTime>
  <Words>150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25</cp:revision>
  <dcterms:created xsi:type="dcterms:W3CDTF">2010-12-30T14:13:30Z</dcterms:created>
  <dcterms:modified xsi:type="dcterms:W3CDTF">2011-01-10T18:37:58Z</dcterms:modified>
</cp:coreProperties>
</file>