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6805090"/>
              </p:ext>
            </p:extLst>
          </p:nvPr>
        </p:nvGraphicFramePr>
        <p:xfrm>
          <a:off x="304800" y="1554163"/>
          <a:ext cx="868679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</TotalTime>
  <Words>150</Words>
  <Application>Microsoft Office PowerPoint</Application>
  <PresentationFormat>画面に合わせる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24</cp:revision>
  <dcterms:created xsi:type="dcterms:W3CDTF">2010-12-30T14:13:30Z</dcterms:created>
  <dcterms:modified xsi:type="dcterms:W3CDTF">2011-01-10T18:36:10Z</dcterms:modified>
</cp:coreProperties>
</file>