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2011/1/11</a:t>
            </a:fld>
            <a:endParaRPr kumimoji="1"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2011/1/11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2011/1/11</a:t>
            </a:fld>
            <a:endParaRPr kumimoji="1" lang="ja-JP" altLang="en-US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2011/1/11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2011/1/11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2011/1/11</a:t>
            </a:fld>
            <a:endParaRPr kumimoji="1" lang="ja-JP" altLang="en-US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2011/1/11</a:t>
            </a:fld>
            <a:endParaRPr kumimoji="1" lang="ja-JP" altLang="en-US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2011/1/11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タバコの有害性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最近の喫煙者数の年次推移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未成年者の喫煙対策</a:t>
            </a:r>
            <a:endParaRPr kumimoji="1" lang="ja-JP" altLang="en-US" dirty="0"/>
          </a:p>
        </p:txBody>
      </p:sp>
      <p:pic>
        <p:nvPicPr>
          <p:cNvPr id="1033" name="Picture 9" descr="C:\Users\相澤裕介\AppData\Local\Microsoft\Windows\Temporary Internet Files\Content.IE5\690393FR\MC9001499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899812"/>
            <a:ext cx="2386507" cy="260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30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kumimoji="1" lang="ja-JP" altLang="en-US" sz="3700" spc="-300" dirty="0" smtClean="0">
                <a:latin typeface="+mj-ea"/>
                <a:ea typeface="+mj-ea"/>
              </a:rPr>
              <a:t>ター</a:t>
            </a:r>
            <a:r>
              <a:rPr kumimoji="1" lang="ja-JP" altLang="en-US" sz="3700" dirty="0" smtClean="0">
                <a:latin typeface="+mj-ea"/>
                <a:ea typeface="+mj-ea"/>
              </a:rPr>
              <a:t>ル</a:t>
            </a:r>
            <a:endParaRPr kumimoji="1"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</TotalTime>
  <Words>94</Words>
  <Application>Microsoft Office PowerPoint</Application>
  <PresentationFormat>画面に合わせる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トラベル</vt:lpstr>
      <vt:lpstr>タバコと健康</vt:lpstr>
      <vt:lpstr>発表の趣旨</vt:lpstr>
      <vt:lpstr>タバコに含まれる主な有害成分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22</cp:revision>
  <dcterms:created xsi:type="dcterms:W3CDTF">2010-12-30T14:13:30Z</dcterms:created>
  <dcterms:modified xsi:type="dcterms:W3CDTF">2011-01-10T15:28:51Z</dcterms:modified>
</cp:coreProperties>
</file>