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ー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3018DD-1ED0-4BA8-90B8-34BF6B857F05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F99321-97C0-4BD3-A455-0E80A0BE6E0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41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日本の自然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上高地の大正池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04864"/>
            <a:ext cx="576064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27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8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フレッシュ</vt:lpstr>
      <vt:lpstr>PowerPoint プレゼンテーション</vt:lpstr>
      <vt:lpstr>日本の自然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1</cp:revision>
  <dcterms:created xsi:type="dcterms:W3CDTF">2011-01-08T13:01:16Z</dcterms:created>
  <dcterms:modified xsi:type="dcterms:W3CDTF">2011-01-08T13:03:55Z</dcterms:modified>
</cp:coreProperties>
</file>