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2" name="サブタイトル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3018DD-1ED0-4BA8-90B8-34BF6B857F05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20" name="フッター プレースホルダー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F99321-97C0-4BD3-A455-0E80A0BE6E0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円/楕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3018DD-1ED0-4BA8-90B8-34BF6B857F05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F99321-97C0-4BD3-A455-0E80A0BE6E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3018DD-1ED0-4BA8-90B8-34BF6B857F05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F99321-97C0-4BD3-A455-0E80A0BE6E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3018DD-1ED0-4BA8-90B8-34BF6B857F05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F99321-97C0-4BD3-A455-0E80A0BE6E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3018DD-1ED0-4BA8-90B8-34BF6B857F05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F99321-97C0-4BD3-A455-0E80A0BE6E0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円/楕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円/楕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3018DD-1ED0-4BA8-90B8-34BF6B857F05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F99321-97C0-4BD3-A455-0E80A0BE6E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3018DD-1ED0-4BA8-90B8-34BF6B857F05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F99321-97C0-4BD3-A455-0E80A0BE6E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3018DD-1ED0-4BA8-90B8-34BF6B857F05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F99321-97C0-4BD3-A455-0E80A0BE6E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3018DD-1ED0-4BA8-90B8-34BF6B857F05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F99321-97C0-4BD3-A455-0E80A0BE6E0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3018DD-1ED0-4BA8-90B8-34BF6B857F05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F99321-97C0-4BD3-A455-0E80A0BE6E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3018DD-1ED0-4BA8-90B8-34BF6B857F05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F99321-97C0-4BD3-A455-0E80A0BE6E0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9" name="フローチャート: 処理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フローチャート: 処理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パイ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円/楕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ドーナ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タイトル プレースホルダー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24" name="日付プレースホルダー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23018DD-1ED0-4BA8-90B8-34BF6B857F05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2" name="スライド番号プレースホルダー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FF99321-97C0-4BD3-A455-0E80A0BE6E0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8411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日本の自然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上高地の大正池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204864"/>
            <a:ext cx="5760640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1273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フレッシュ">
  <a:themeElements>
    <a:clrScheme name="フレッシュ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フレッシュ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フレッシュ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</TotalTime>
  <Words>8</Words>
  <Application>Microsoft Office PowerPoint</Application>
  <PresentationFormat>画面に合わせる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フレッシュ</vt:lpstr>
      <vt:lpstr>PowerPoint プレゼンテーション</vt:lpstr>
      <vt:lpstr>日本の自然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相澤裕介</dc:creator>
  <cp:lastModifiedBy>相澤裕介</cp:lastModifiedBy>
  <cp:revision>1</cp:revision>
  <dcterms:created xsi:type="dcterms:W3CDTF">2011-01-08T13:01:16Z</dcterms:created>
  <dcterms:modified xsi:type="dcterms:W3CDTF">2011-01-08T13:03:55Z</dcterms:modified>
</cp:coreProperties>
</file>