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16" name="日付プレースホルダー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7" name="コンテンツ プレースホルダー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9" name="日付プレースホルダー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ー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2" name="日付プレースホルダー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24" name="フッター プレースホルダー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29" name="フッター プレースホルダー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ー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ー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BA5FD3-BB53-43CE-9A4C-B0BFCA6869A4}" type="datetimeFigureOut">
              <a:rPr kumimoji="1" lang="ja-JP" altLang="en-US" smtClean="0"/>
              <a:t>2011/1/8</a:t>
            </a:fld>
            <a:endParaRPr kumimoji="1" lang="ja-JP" altLang="en-US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タイトル プレースホルダー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8547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kumimoji="1" lang="ja-JP" altLang="en-US" sz="3700" spc="-300" dirty="0" smtClean="0">
                <a:latin typeface="+mj-ea"/>
                <a:ea typeface="+mj-ea"/>
              </a:rPr>
              <a:t>ター</a:t>
            </a:r>
            <a:r>
              <a:rPr kumimoji="1" lang="ja-JP" altLang="en-US" sz="3700" dirty="0" smtClean="0">
                <a:latin typeface="+mj-ea"/>
                <a:ea typeface="+mj-ea"/>
              </a:rPr>
              <a:t>ル</a:t>
            </a:r>
            <a:endParaRPr kumimoji="1"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血管</a:t>
            </a:r>
            <a:r>
              <a:rPr kumimoji="1" lang="ja-JP" altLang="en-US" dirty="0" smtClean="0"/>
              <a:t>を収縮させ、心臓に負担を与える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中毒性が</a:t>
            </a:r>
            <a:r>
              <a:rPr lang="ja-JP" altLang="en-US" dirty="0" smtClean="0"/>
              <a:t>ある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の運搬を妨げる物質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心臓</a:t>
            </a:r>
            <a:r>
              <a:rPr lang="ja-JP" altLang="en-US" dirty="0" smtClean="0"/>
              <a:t>に負担をかけ、動脈硬化の原因にもなる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  <p:extLst>
      <p:ext uri="{BB962C8B-B14F-4D97-AF65-F5344CB8AC3E}">
        <p14:creationId xmlns:p14="http://schemas.microsoft.com/office/powerpoint/2010/main" val="42740765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</TotalTime>
  <Words>78</Words>
  <Application>Microsoft Office PowerPoint</Application>
  <PresentationFormat>画面に合わせる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トラベル</vt:lpstr>
      <vt:lpstr>タバコと健康</vt:lpstr>
      <vt:lpstr>タバコに含まれる主な有害成分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17</cp:revision>
  <dcterms:created xsi:type="dcterms:W3CDTF">2010-12-30T14:13:30Z</dcterms:created>
  <dcterms:modified xsi:type="dcterms:W3CDTF">2011-01-07T22:31:25Z</dcterms:modified>
</cp:coreProperties>
</file>