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3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線コネクタ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タイトル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9" name="サブタイトル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ja-JP" altLang="en-US" smtClean="0"/>
              <a:t>マスター サブタイトルの書式設定</a:t>
            </a:r>
            <a:endParaRPr kumimoji="0" lang="en-US"/>
          </a:p>
        </p:txBody>
      </p:sp>
      <p:sp>
        <p:nvSpPr>
          <p:cNvPr id="16" name="日付プレースホルダー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A5FD3-BB53-43CE-9A4C-B0BFCA6869A4}" type="datetimeFigureOut">
              <a:rPr kumimoji="1" lang="ja-JP" altLang="en-US" smtClean="0"/>
              <a:t>2011/1/7</a:t>
            </a:fld>
            <a:endParaRPr kumimoji="1" lang="ja-JP" altLang="en-US"/>
          </a:p>
        </p:txBody>
      </p:sp>
      <p:sp>
        <p:nvSpPr>
          <p:cNvPr id="2" name="フッター プレースホルダー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5" name="スライド番号プレースホルダー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5393DDD-40A1-4ED6-B890-1641BA356D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A5FD3-BB53-43CE-9A4C-B0BFCA6869A4}" type="datetimeFigureOut">
              <a:rPr kumimoji="1" lang="ja-JP" altLang="en-US" smtClean="0"/>
              <a:t>2011/1/7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93DDD-40A1-4ED6-B890-1641BA356D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A5FD3-BB53-43CE-9A4C-B0BFCA6869A4}" type="datetimeFigureOut">
              <a:rPr kumimoji="1" lang="ja-JP" altLang="en-US" smtClean="0"/>
              <a:t>2011/1/7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93DDD-40A1-4ED6-B890-1641BA356D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タイトル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27" name="コンテンツ プレースホルダー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25" name="日付プレースホルダー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A5FD3-BB53-43CE-9A4C-B0BFCA6869A4}" type="datetimeFigureOut">
              <a:rPr kumimoji="1" lang="ja-JP" altLang="en-US" smtClean="0"/>
              <a:t>2011/1/7</a:t>
            </a:fld>
            <a:endParaRPr kumimoji="1" lang="ja-JP" altLang="en-US"/>
          </a:p>
        </p:txBody>
      </p:sp>
      <p:sp>
        <p:nvSpPr>
          <p:cNvPr id="19" name="フッター プレースホルダー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16" name="スライド番号プレースホルダー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5393DDD-40A1-4ED6-B890-1641BA356D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線コネクタ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テキスト プレースホルダー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19" name="日付プレースホルダー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A5FD3-BB53-43CE-9A4C-B0BFCA6869A4}" type="datetimeFigureOut">
              <a:rPr kumimoji="1" lang="ja-JP" altLang="en-US" smtClean="0"/>
              <a:t>2011/1/7</a:t>
            </a:fld>
            <a:endParaRPr kumimoji="1" lang="ja-JP" altLang="en-US"/>
          </a:p>
        </p:txBody>
      </p:sp>
      <p:sp>
        <p:nvSpPr>
          <p:cNvPr id="11" name="フッター プレースホルダー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6" name="スライド番号プレースホルダー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93DDD-40A1-4ED6-B890-1641BA356D26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タイトル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タイトル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14" name="コンテンツ プレースホルダー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13" name="コンテンツ プレースホルダー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21" name="日付プレースホルダー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A5FD3-BB53-43CE-9A4C-B0BFCA6869A4}" type="datetimeFigureOut">
              <a:rPr kumimoji="1" lang="ja-JP" altLang="en-US" smtClean="0"/>
              <a:t>2011/1/7</a:t>
            </a:fld>
            <a:endParaRPr kumimoji="1" lang="ja-JP" altLang="en-US"/>
          </a:p>
        </p:txBody>
      </p:sp>
      <p:sp>
        <p:nvSpPr>
          <p:cNvPr id="10" name="フッター プレースホルダー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1" name="スライド番号プレースホルダー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93DDD-40A1-4ED6-B890-1641BA356D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タイトル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13" name="テキスト プレースホルダー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25" name="テキスト プレースホルダー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28" name="コンテンツ プレースホルダー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10" name="日付プレースホルダー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A5FD3-BB53-43CE-9A4C-B0BFCA6869A4}" type="datetimeFigureOut">
              <a:rPr kumimoji="1" lang="ja-JP" altLang="en-US" smtClean="0"/>
              <a:t>2011/1/7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85393DDD-40A1-4ED6-B890-1641BA356D26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1" name="直線コネクタ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タイトル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12" name="日付プレースホルダー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A5FD3-BB53-43CE-9A4C-B0BFCA6869A4}" type="datetimeFigureOut">
              <a:rPr kumimoji="1" lang="ja-JP" altLang="en-US" smtClean="0"/>
              <a:t>2011/1/7</a:t>
            </a:fld>
            <a:endParaRPr kumimoji="1" lang="ja-JP" altLang="en-US"/>
          </a:p>
        </p:txBody>
      </p:sp>
      <p:sp>
        <p:nvSpPr>
          <p:cNvPr id="21" name="フッター プレースホルダー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93DDD-40A1-4ED6-B890-1641BA356D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A5FD3-BB53-43CE-9A4C-B0BFCA6869A4}" type="datetimeFigureOut">
              <a:rPr kumimoji="1" lang="ja-JP" altLang="en-US" smtClean="0"/>
              <a:t>2011/1/7</a:t>
            </a:fld>
            <a:endParaRPr kumimoji="1" lang="ja-JP" altLang="en-US"/>
          </a:p>
        </p:txBody>
      </p:sp>
      <p:sp>
        <p:nvSpPr>
          <p:cNvPr id="24" name="フッター プレースホルダー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93DDD-40A1-4ED6-B890-1641BA356D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直線コネクタ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タイトル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26" name="テキスト プレースホルダー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14" name="コンテンツ プレースホルダー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25" name="日付プレースホルダー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A5FD3-BB53-43CE-9A4C-B0BFCA6869A4}" type="datetimeFigureOut">
              <a:rPr kumimoji="1" lang="ja-JP" altLang="en-US" smtClean="0"/>
              <a:t>2011/1/7</a:t>
            </a:fld>
            <a:endParaRPr kumimoji="1" lang="ja-JP" altLang="en-US"/>
          </a:p>
        </p:txBody>
      </p:sp>
      <p:sp>
        <p:nvSpPr>
          <p:cNvPr id="29" name="フッター プレースホルダー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93DDD-40A1-4ED6-B890-1641BA356D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図プレースホルダー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ja-JP" altLang="en-US" smtClean="0"/>
              <a:t>アイコンをクリックして図を追加</a:t>
            </a:r>
            <a:endParaRPr kumimoji="0" lang="en-US" dirty="0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A5FD3-BB53-43CE-9A4C-B0BFCA6869A4}" type="datetimeFigureOut">
              <a:rPr kumimoji="1" lang="ja-JP" altLang="en-US" smtClean="0"/>
              <a:t>2011/1/7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1" name="スライド番号プレースホルダー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93DDD-40A1-4ED6-B890-1641BA356D26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7" name="タイトル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26" name="テキスト プレースホルダー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線コネクタ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テキスト プレースホルダー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  <a:p>
            <a:pPr lvl="1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2 </a:t>
            </a:r>
            <a:r>
              <a:rPr kumimoji="0" lang="ja-JP" altLang="en-US" smtClean="0"/>
              <a:t>レベル</a:t>
            </a:r>
          </a:p>
          <a:p>
            <a:pPr lvl="2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3 </a:t>
            </a:r>
            <a:r>
              <a:rPr kumimoji="0" lang="ja-JP" altLang="en-US" smtClean="0"/>
              <a:t>レベル</a:t>
            </a:r>
          </a:p>
          <a:p>
            <a:pPr lvl="3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4 </a:t>
            </a:r>
            <a:r>
              <a:rPr kumimoji="0" lang="ja-JP" altLang="en-US" smtClean="0"/>
              <a:t>レベル</a:t>
            </a:r>
          </a:p>
          <a:p>
            <a:pPr lvl="4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5 </a:t>
            </a:r>
            <a:r>
              <a:rPr kumimoji="0" lang="ja-JP" altLang="en-US" smtClean="0"/>
              <a:t>レベル</a:t>
            </a:r>
            <a:endParaRPr kumimoji="0" lang="en-US"/>
          </a:p>
        </p:txBody>
      </p:sp>
      <p:sp>
        <p:nvSpPr>
          <p:cNvPr id="11" name="日付プレースホルダー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5BA5FD3-BB53-43CE-9A4C-B0BFCA6869A4}" type="datetimeFigureOut">
              <a:rPr kumimoji="1" lang="ja-JP" altLang="en-US" smtClean="0"/>
              <a:t>2011/1/7</a:t>
            </a:fld>
            <a:endParaRPr kumimoji="1" lang="ja-JP" altLang="en-US"/>
          </a:p>
        </p:txBody>
      </p:sp>
      <p:sp>
        <p:nvSpPr>
          <p:cNvPr id="28" name="フッター プレースホルダー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5393DDD-40A1-4ED6-B890-1641BA356D26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0" name="タイトル プレースホルダー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9" name="直線コネクタ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直線コネクタ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1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1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1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1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1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1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1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1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1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1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 smtClean="0"/>
              <a:t>タバコと健康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ja-JP" altLang="en-US" dirty="0" smtClean="0"/>
              <a:t>喫煙の現状と対策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185475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タバコに含まれる主な有害成分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Font typeface="Wingdings" pitchFamily="2" charset="2"/>
              <a:buChar char="n"/>
            </a:pPr>
            <a:r>
              <a:rPr kumimoji="1" lang="ja-JP" altLang="en-US" sz="3700" spc="-300" dirty="0" smtClean="0">
                <a:latin typeface="+mj-ea"/>
                <a:ea typeface="+mj-ea"/>
              </a:rPr>
              <a:t>ター</a:t>
            </a:r>
            <a:r>
              <a:rPr kumimoji="1" lang="ja-JP" altLang="en-US" sz="3700" dirty="0" smtClean="0">
                <a:latin typeface="+mj-ea"/>
                <a:ea typeface="+mj-ea"/>
              </a:rPr>
              <a:t>ル</a:t>
            </a:r>
            <a:endParaRPr kumimoji="1" lang="en-US" altLang="ja-JP" sz="3700" dirty="0" smtClean="0">
              <a:latin typeface="+mj-ea"/>
              <a:ea typeface="+mj-ea"/>
            </a:endParaRPr>
          </a:p>
          <a:p>
            <a:pPr lvl="1"/>
            <a:r>
              <a:rPr lang="ja-JP" altLang="en-US" dirty="0" smtClean="0"/>
              <a:t>多くの</a:t>
            </a:r>
            <a:r>
              <a:rPr lang="ja-JP" altLang="en-US" u="sng" dirty="0" smtClean="0">
                <a:solidFill>
                  <a:srgbClr val="FF0000"/>
                </a:solidFill>
              </a:rPr>
              <a:t>発がん性物質</a:t>
            </a:r>
            <a:r>
              <a:rPr lang="ja-JP" altLang="en-US" dirty="0" smtClean="0"/>
              <a:t>を含む（ヤニ）</a:t>
            </a:r>
            <a:endParaRPr lang="en-US" altLang="ja-JP" dirty="0" smtClean="0"/>
          </a:p>
          <a:p>
            <a:endParaRPr kumimoji="1" lang="en-US" altLang="ja-JP" dirty="0"/>
          </a:p>
          <a:p>
            <a:pPr>
              <a:buFont typeface="Wingdings" pitchFamily="2" charset="2"/>
              <a:buChar char="n"/>
            </a:pPr>
            <a:r>
              <a:rPr lang="ja-JP" altLang="en-US" sz="3700" spc="-300" dirty="0" smtClean="0">
                <a:latin typeface="+mj-ea"/>
                <a:ea typeface="+mj-ea"/>
              </a:rPr>
              <a:t>ニコチ</a:t>
            </a:r>
            <a:r>
              <a:rPr lang="ja-JP" altLang="en-US" sz="3700" dirty="0" smtClean="0">
                <a:latin typeface="+mj-ea"/>
                <a:ea typeface="+mj-ea"/>
              </a:rPr>
              <a:t>ン</a:t>
            </a:r>
            <a:endParaRPr lang="en-US" altLang="ja-JP" sz="3700" dirty="0" smtClean="0">
              <a:latin typeface="+mj-ea"/>
              <a:ea typeface="+mj-ea"/>
            </a:endParaRPr>
          </a:p>
          <a:p>
            <a:pPr lvl="1"/>
            <a:r>
              <a:rPr kumimoji="1" lang="ja-JP" altLang="en-US" dirty="0"/>
              <a:t>血管</a:t>
            </a:r>
            <a:r>
              <a:rPr kumimoji="1" lang="ja-JP" altLang="en-US" dirty="0" smtClean="0"/>
              <a:t>を収縮させ、心臓に負担を与える</a:t>
            </a:r>
            <a:endParaRPr kumimoji="1" lang="en-US" altLang="ja-JP" dirty="0" smtClean="0"/>
          </a:p>
          <a:p>
            <a:pPr lvl="1"/>
            <a:r>
              <a:rPr lang="ja-JP" altLang="en-US" dirty="0"/>
              <a:t>中毒性が</a:t>
            </a:r>
            <a:r>
              <a:rPr lang="ja-JP" altLang="en-US" dirty="0" smtClean="0"/>
              <a:t>ある</a:t>
            </a:r>
            <a:endParaRPr lang="en-US" altLang="ja-JP" dirty="0" smtClean="0"/>
          </a:p>
          <a:p>
            <a:endParaRPr kumimoji="1" lang="en-US" altLang="ja-JP" dirty="0"/>
          </a:p>
          <a:p>
            <a:pPr>
              <a:buFont typeface="Wingdings" pitchFamily="2" charset="2"/>
              <a:buChar char="n"/>
            </a:pPr>
            <a:r>
              <a:rPr lang="ja-JP" altLang="en-US" sz="3700" dirty="0" smtClean="0">
                <a:latin typeface="+mj-ea"/>
                <a:ea typeface="+mj-ea"/>
              </a:rPr>
              <a:t>一酸化炭素</a:t>
            </a:r>
            <a:endParaRPr lang="en-US" altLang="ja-JP" sz="3700" dirty="0" smtClean="0">
              <a:latin typeface="+mj-ea"/>
              <a:ea typeface="+mj-ea"/>
            </a:endParaRPr>
          </a:p>
          <a:p>
            <a:pPr lvl="1"/>
            <a:r>
              <a:rPr kumimoji="1" lang="ja-JP" altLang="en-US" dirty="0"/>
              <a:t>酸素</a:t>
            </a:r>
            <a:r>
              <a:rPr kumimoji="1" lang="ja-JP" altLang="en-US" dirty="0" smtClean="0"/>
              <a:t>の運搬を妨げる物質</a:t>
            </a:r>
            <a:endParaRPr kumimoji="1" lang="en-US" altLang="ja-JP" dirty="0" smtClean="0"/>
          </a:p>
          <a:p>
            <a:pPr lvl="1"/>
            <a:r>
              <a:rPr lang="ja-JP" altLang="en-US" dirty="0"/>
              <a:t>心臓</a:t>
            </a:r>
            <a:r>
              <a:rPr lang="ja-JP" altLang="en-US" dirty="0" smtClean="0"/>
              <a:t>に負担をかけ、動脈硬化の原因にもなる</a:t>
            </a:r>
            <a:endParaRPr lang="en-US" altLang="ja-JP" dirty="0" smtClean="0"/>
          </a:p>
          <a:p>
            <a:endParaRPr kumimoji="1" lang="en-US" altLang="ja-JP" dirty="0"/>
          </a:p>
          <a:p>
            <a:r>
              <a:rPr lang="en-US" altLang="ja-JP" dirty="0" smtClean="0"/>
              <a:t>※</a:t>
            </a:r>
            <a:r>
              <a:rPr lang="ja-JP" altLang="en-US" dirty="0" smtClean="0"/>
              <a:t>タバコには、上記の他にも多くの有害物質が含まれています。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7407659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トラベル">
  <a:themeElements>
    <a:clrScheme name="トラベル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トラベル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トラベル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10</TotalTime>
  <Words>78</Words>
  <Application>Microsoft Office PowerPoint</Application>
  <PresentationFormat>画面に合わせる (4:3)</PresentationFormat>
  <Paragraphs>15</Paragraphs>
  <Slides>2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3" baseType="lpstr">
      <vt:lpstr>トラベル</vt:lpstr>
      <vt:lpstr>タバコと健康</vt:lpstr>
      <vt:lpstr>タバコに含まれる主な有害成分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タバコと健康</dc:title>
  <dc:creator>相澤裕介</dc:creator>
  <cp:lastModifiedBy>相澤裕介</cp:lastModifiedBy>
  <cp:revision>11</cp:revision>
  <dcterms:created xsi:type="dcterms:W3CDTF">2010-12-30T14:13:30Z</dcterms:created>
  <dcterms:modified xsi:type="dcterms:W3CDTF">2011-01-07T14:06:37Z</dcterms:modified>
</cp:coreProperties>
</file>