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sz="3700" dirty="0" smtClean="0">
                <a:latin typeface="+mj-ea"/>
                <a:ea typeface="+mj-ea"/>
              </a:rPr>
              <a:t>タール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/>
              <a:t>多くの</a:t>
            </a:r>
            <a:r>
              <a:rPr lang="ja-JP" altLang="en-US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sz="3700" dirty="0" smtClean="0">
                <a:latin typeface="+mj-ea"/>
                <a:ea typeface="+mj-ea"/>
              </a:rPr>
              <a:t>ニコチン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8</cp:revision>
  <dcterms:created xsi:type="dcterms:W3CDTF">2010-12-30T14:13:30Z</dcterms:created>
  <dcterms:modified xsi:type="dcterms:W3CDTF">2011-01-03T14:10:07Z</dcterms:modified>
</cp:coreProperties>
</file>