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BA5FD3-BB53-43CE-9A4C-B0BFCA6869A4}" type="datetimeFigureOut">
              <a:rPr kumimoji="1" lang="ja-JP" altLang="en-US" smtClean="0"/>
              <a:t>2011/1/3</a:t>
            </a:fld>
            <a:endParaRPr kumimoji="1" lang="ja-JP" altLang="en-US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54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kumimoji="1" lang="ja-JP" altLang="en-US" sz="3700" dirty="0" smtClean="0">
                <a:latin typeface="+mj-ea"/>
                <a:ea typeface="+mj-ea"/>
              </a:rPr>
              <a:t>タール</a:t>
            </a:r>
            <a:endParaRPr kumimoji="1" lang="en-US" altLang="ja-JP" sz="3700" dirty="0" smtClean="0">
              <a:latin typeface="+mj-ea"/>
              <a:ea typeface="+mj-ea"/>
            </a:endParaRPr>
          </a:p>
          <a:p>
            <a:pPr lvl="1"/>
            <a:r>
              <a:rPr lang="ja-JP" altLang="en-US" dirty="0" smtClean="0"/>
              <a:t>多くの発がん性物質を含む（ヤニ）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sz="3700" dirty="0" smtClean="0">
                <a:latin typeface="+mj-ea"/>
                <a:ea typeface="+mj-ea"/>
              </a:rPr>
              <a:t>ニコチン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/>
            <a:r>
              <a:rPr kumimoji="1" lang="ja-JP" altLang="en-US" dirty="0"/>
              <a:t>血管</a:t>
            </a:r>
            <a:r>
              <a:rPr kumimoji="1" lang="ja-JP" altLang="en-US" dirty="0" smtClean="0"/>
              <a:t>を収縮させ、心臓に負担を与える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中毒性が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/>
            <a:r>
              <a:rPr kumimoji="1" lang="ja-JP" altLang="en-US" dirty="0"/>
              <a:t>酸素</a:t>
            </a:r>
            <a:r>
              <a:rPr kumimoji="1" lang="ja-JP" altLang="en-US" dirty="0" smtClean="0"/>
              <a:t>の運搬を妨げる物質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心臓</a:t>
            </a:r>
            <a:r>
              <a:rPr lang="ja-JP" altLang="en-US" dirty="0" smtClean="0"/>
              <a:t>に負担をかけ、動脈硬化の原因にもなる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タバコには、上記の他にも多くの有害物質が含まれています。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740765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</TotalTime>
  <Words>78</Words>
  <Application>Microsoft Office PowerPoint</Application>
  <PresentationFormat>画面に合わせる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トラベル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7</cp:revision>
  <dcterms:created xsi:type="dcterms:W3CDTF">2010-12-30T14:13:30Z</dcterms:created>
  <dcterms:modified xsi:type="dcterms:W3CDTF">2011-01-03T14:09:36Z</dcterms:modified>
</cp:coreProperties>
</file>