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多くの発がん性物質を含む（ヤニ）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ニコチン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パースペクティブ">
  <a:themeElements>
    <a:clrScheme name="パースペクティブ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パースペ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パースペクティブ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</cp:revision>
  <dcterms:created xsi:type="dcterms:W3CDTF">2010-12-30T14:13:30Z</dcterms:created>
  <dcterms:modified xsi:type="dcterms:W3CDTF">2011-01-02T15:49:10Z</dcterms:modified>
</cp:coreProperties>
</file>