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01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1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7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9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53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23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3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47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79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90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7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タバコと健康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</cp:revision>
  <dcterms:created xsi:type="dcterms:W3CDTF">2010-12-30T14:13:30Z</dcterms:created>
  <dcterms:modified xsi:type="dcterms:W3CDTF">2011-01-02T14:57:03Z</dcterms:modified>
</cp:coreProperties>
</file>