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1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2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9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0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タバコと健康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</cp:revision>
  <dcterms:created xsi:type="dcterms:W3CDTF">2010-12-30T14:13:30Z</dcterms:created>
  <dcterms:modified xsi:type="dcterms:W3CDTF">2010-12-30T14:16:00Z</dcterms:modified>
</cp:coreProperties>
</file>