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22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287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89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35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34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44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72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53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29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35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80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46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喫煙の現状と被害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6652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タバコと健康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相澤裕介</dc:creator>
  <cp:lastModifiedBy>相澤裕介</cp:lastModifiedBy>
  <cp:revision>2</cp:revision>
  <dcterms:created xsi:type="dcterms:W3CDTF">2010-12-30T13:07:49Z</dcterms:created>
  <dcterms:modified xsi:type="dcterms:W3CDTF">2010-12-30T13:09:44Z</dcterms:modified>
</cp:coreProperties>
</file>