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4E78F-EC0D-46F3-8220-85C29C155427}" type="datetimeFigureOut">
              <a:rPr kumimoji="1" lang="ja-JP" altLang="en-US" smtClean="0"/>
              <a:t>2011/2/8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03E5D-B114-47F5-8EC7-94BD277F83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9363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4E78F-EC0D-46F3-8220-85C29C155427}" type="datetimeFigureOut">
              <a:rPr kumimoji="1" lang="ja-JP" altLang="en-US" smtClean="0"/>
              <a:t>2011/2/8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03E5D-B114-47F5-8EC7-94BD277F83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243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4E78F-EC0D-46F3-8220-85C29C155427}" type="datetimeFigureOut">
              <a:rPr kumimoji="1" lang="ja-JP" altLang="en-US" smtClean="0"/>
              <a:t>2011/2/8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03E5D-B114-47F5-8EC7-94BD277F83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8139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4E78F-EC0D-46F3-8220-85C29C155427}" type="datetimeFigureOut">
              <a:rPr kumimoji="1" lang="ja-JP" altLang="en-US" smtClean="0"/>
              <a:t>2011/2/8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03E5D-B114-47F5-8EC7-94BD277F83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9144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4E78F-EC0D-46F3-8220-85C29C155427}" type="datetimeFigureOut">
              <a:rPr kumimoji="1" lang="ja-JP" altLang="en-US" smtClean="0"/>
              <a:t>2011/2/8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03E5D-B114-47F5-8EC7-94BD277F83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1314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4E78F-EC0D-46F3-8220-85C29C155427}" type="datetimeFigureOut">
              <a:rPr kumimoji="1" lang="ja-JP" altLang="en-US" smtClean="0"/>
              <a:t>2011/2/8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03E5D-B114-47F5-8EC7-94BD277F83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8096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4E78F-EC0D-46F3-8220-85C29C155427}" type="datetimeFigureOut">
              <a:rPr kumimoji="1" lang="ja-JP" altLang="en-US" smtClean="0"/>
              <a:t>2011/2/8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03E5D-B114-47F5-8EC7-94BD277F83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7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4E78F-EC0D-46F3-8220-85C29C155427}" type="datetimeFigureOut">
              <a:rPr kumimoji="1" lang="ja-JP" altLang="en-US" smtClean="0"/>
              <a:t>2011/2/8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03E5D-B114-47F5-8EC7-94BD277F83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573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4E78F-EC0D-46F3-8220-85C29C155427}" type="datetimeFigureOut">
              <a:rPr kumimoji="1" lang="ja-JP" altLang="en-US" smtClean="0"/>
              <a:t>2011/2/8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03E5D-B114-47F5-8EC7-94BD277F83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84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4E78F-EC0D-46F3-8220-85C29C155427}" type="datetimeFigureOut">
              <a:rPr kumimoji="1" lang="ja-JP" altLang="en-US" smtClean="0"/>
              <a:t>2011/2/8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03E5D-B114-47F5-8EC7-94BD277F83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458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4E78F-EC0D-46F3-8220-85C29C155427}" type="datetimeFigureOut">
              <a:rPr kumimoji="1" lang="ja-JP" altLang="en-US" smtClean="0"/>
              <a:t>2011/2/8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03E5D-B114-47F5-8EC7-94BD277F83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1081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4E78F-EC0D-46F3-8220-85C29C155427}" type="datetimeFigureOut">
              <a:rPr kumimoji="1" lang="ja-JP" altLang="en-US" smtClean="0"/>
              <a:t>2011/2/8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03E5D-B114-47F5-8EC7-94BD277F83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353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5788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自然対数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自然対数の底</a:t>
            </a:r>
            <a:endParaRPr kumimoji="1" lang="en-US" altLang="ja-JP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テキスト ボックス 4"/>
              <p:cNvSpPr txBox="1"/>
              <p:nvPr/>
            </p:nvSpPr>
            <p:spPr>
              <a:xfrm>
                <a:off x="755576" y="2276872"/>
                <a:ext cx="3466783" cy="12559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200" b="0" i="1" smtClean="0">
                          <a:latin typeface="Cambria Math"/>
                        </a:rPr>
                        <m:t>𝑒</m:t>
                      </m:r>
                      <m:r>
                        <a:rPr kumimoji="1" lang="en-US" altLang="ja-JP" sz="3200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kumimoji="1" lang="en-US" altLang="ja-JP" sz="3200" b="0" i="1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kumimoji="1" lang="en-US" altLang="ja-JP" sz="3200" b="0" i="1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kumimoji="1" lang="en-US" altLang="ja-JP" sz="3200" b="0" i="0" smtClean="0"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kumimoji="1" lang="en-US" altLang="ja-JP" sz="3200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kumimoji="1" lang="en-US" altLang="ja-JP" sz="3200" b="0" i="1" smtClean="0">
                                  <a:latin typeface="Cambria Math"/>
                                  <a:ea typeface="Cambria Math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sSup>
                            <m:sSupPr>
                              <m:ctrlPr>
                                <a:rPr kumimoji="1" lang="en-US" altLang="ja-JP" sz="3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kumimoji="1" lang="en-US" altLang="ja-JP" sz="32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kumimoji="1" lang="en-US" altLang="ja-JP" sz="3200" b="0" i="1" smtClean="0">
                                      <a:latin typeface="Cambria Math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kumimoji="1" lang="en-US" altLang="ja-JP" sz="3200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kumimoji="1" lang="en-US" altLang="ja-JP" sz="32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kumimoji="1" lang="en-US" altLang="ja-JP" sz="3200" b="0" i="1" smtClean="0">
                                          <a:latin typeface="Cambria Math"/>
                                        </a:rPr>
                                        <m:t>𝑛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kumimoji="1" lang="en-US" altLang="ja-JP" sz="3200" b="0" i="1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func>
                    </m:oMath>
                  </m:oMathPara>
                </a14:m>
                <a:endParaRPr kumimoji="1" lang="ja-JP" altLang="en-US" sz="3200" dirty="0"/>
              </a:p>
            </p:txBody>
          </p:sp>
        </mc:Choice>
        <mc:Fallback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2276872"/>
                <a:ext cx="3466783" cy="125598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5194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21</Words>
  <Application>Microsoft Office PowerPoint</Application>
  <PresentationFormat>画面に合わせる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自然対数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相澤裕介</dc:creator>
  <cp:lastModifiedBy>相澤裕介</cp:lastModifiedBy>
  <cp:revision>3</cp:revision>
  <dcterms:created xsi:type="dcterms:W3CDTF">2011-02-07T17:31:29Z</dcterms:created>
  <dcterms:modified xsi:type="dcterms:W3CDTF">2011-02-07T18:17:54Z</dcterms:modified>
</cp:coreProperties>
</file>