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sz="3700" dirty="0" smtClean="0">
                <a:latin typeface="+mj-ea"/>
                <a:ea typeface="+mj-ea"/>
              </a:rPr>
              <a:t>タール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/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3700" dirty="0" smtClean="0">
                <a:latin typeface="+mj-ea"/>
                <a:ea typeface="+mj-ea"/>
              </a:rPr>
              <a:t>ニコチン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/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タバコには、上記の他にも多くの有害物質が含まれています。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</TotalTime>
  <Words>78</Words>
  <Application>Microsoft Office PowerPoint</Application>
  <PresentationFormat>画面に合わせる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トラベル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9</cp:revision>
  <dcterms:created xsi:type="dcterms:W3CDTF">2010-12-30T14:13:30Z</dcterms:created>
  <dcterms:modified xsi:type="dcterms:W3CDTF">2011-01-03T21:03:45Z</dcterms:modified>
</cp:coreProperties>
</file>