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019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516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379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399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53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7231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831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3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76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798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4906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76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</Words>
  <Application>Microsoft Office PowerPoint</Application>
  <PresentationFormat>画面に合わせる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タバコと健康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</cp:revision>
  <dcterms:created xsi:type="dcterms:W3CDTF">2010-12-30T14:13:30Z</dcterms:created>
  <dcterms:modified xsi:type="dcterms:W3CDTF">2011-01-02T14:57:03Z</dcterms:modified>
</cp:coreProperties>
</file>