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28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8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35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34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44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722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53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29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35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80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952E-013D-4137-B7B6-E5B1809ABAAB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99C60-2417-47AB-B976-65F899D406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46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タバコと喫煙問題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喫煙の現状と被害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665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タバコと喫煙問題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タバコと喫煙問題</dc:title>
  <dc:creator>相澤裕介</dc:creator>
  <cp:lastModifiedBy>相澤裕介</cp:lastModifiedBy>
  <cp:revision>1</cp:revision>
  <dcterms:created xsi:type="dcterms:W3CDTF">2010-12-30T13:07:49Z</dcterms:created>
  <dcterms:modified xsi:type="dcterms:W3CDTF">2010-12-30T13:09:25Z</dcterms:modified>
</cp:coreProperties>
</file>