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0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30192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15163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53796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03997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5538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72314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58316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6307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94765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97984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49068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BA5FD3-BB53-43CE-9A4C-B0BFCA6869A4}" type="datetimeFigureOut">
              <a:rPr kumimoji="1" lang="ja-JP" altLang="en-US" smtClean="0"/>
              <a:t>2011/1/2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376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タバコと健康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喫煙の現状と対策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185475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kumimoji="1" lang="ja-JP" altLang="en-US" dirty="0" smtClean="0"/>
              <a:t>タール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多くの発がん性物質を含む（ヤニ）</a:t>
            </a:r>
            <a:endParaRPr lang="en-US" altLang="ja-JP" dirty="0" smtClean="0"/>
          </a:p>
          <a:p>
            <a:endParaRPr kumimoji="1" lang="en-US" altLang="ja-JP" dirty="0"/>
          </a:p>
          <a:p>
            <a:r>
              <a:rPr lang="ja-JP" altLang="en-US" dirty="0" smtClean="0"/>
              <a:t>ニコチン</a:t>
            </a:r>
            <a:endParaRPr lang="en-US" altLang="ja-JP" dirty="0" smtClean="0"/>
          </a:p>
          <a:p>
            <a:pPr lvl="1"/>
            <a:r>
              <a:rPr kumimoji="1" lang="ja-JP" altLang="en-US" dirty="0"/>
              <a:t>血管</a:t>
            </a:r>
            <a:r>
              <a:rPr kumimoji="1" lang="ja-JP" altLang="en-US" dirty="0" smtClean="0"/>
              <a:t>を収縮させ、心臓に負担を与える</a:t>
            </a:r>
            <a:endParaRPr kumimoji="1" lang="en-US" altLang="ja-JP" dirty="0" smtClean="0"/>
          </a:p>
          <a:p>
            <a:pPr lvl="1"/>
            <a:r>
              <a:rPr lang="ja-JP" altLang="en-US" dirty="0"/>
              <a:t>中毒性が</a:t>
            </a:r>
            <a:r>
              <a:rPr lang="ja-JP" altLang="en-US" dirty="0" smtClean="0"/>
              <a:t>ある</a:t>
            </a:r>
            <a:endParaRPr lang="en-US" altLang="ja-JP" dirty="0" smtClean="0"/>
          </a:p>
          <a:p>
            <a:endParaRPr kumimoji="1" lang="en-US" altLang="ja-JP" dirty="0"/>
          </a:p>
          <a:p>
            <a:r>
              <a:rPr lang="ja-JP" altLang="en-US" dirty="0" smtClean="0"/>
              <a:t>一酸化炭素</a:t>
            </a:r>
            <a:endParaRPr lang="en-US" altLang="ja-JP" dirty="0" smtClean="0"/>
          </a:p>
          <a:p>
            <a:pPr lvl="1"/>
            <a:r>
              <a:rPr kumimoji="1" lang="ja-JP" altLang="en-US" dirty="0"/>
              <a:t>酸素</a:t>
            </a:r>
            <a:r>
              <a:rPr kumimoji="1" lang="ja-JP" altLang="en-US" dirty="0" smtClean="0"/>
              <a:t>の運搬を妨げる物質</a:t>
            </a:r>
            <a:endParaRPr kumimoji="1" lang="en-US" altLang="ja-JP" dirty="0" smtClean="0"/>
          </a:p>
          <a:p>
            <a:pPr lvl="1"/>
            <a:r>
              <a:rPr lang="ja-JP" altLang="en-US" dirty="0"/>
              <a:t>心臓</a:t>
            </a:r>
            <a:r>
              <a:rPr lang="ja-JP" altLang="en-US" dirty="0" smtClean="0"/>
              <a:t>に負担をかけ、動脈硬化の原因にもなる</a:t>
            </a:r>
            <a:endParaRPr lang="en-US" altLang="ja-JP" dirty="0" smtClean="0"/>
          </a:p>
          <a:p>
            <a:endParaRPr kumimoji="1" lang="en-US" altLang="ja-JP" dirty="0"/>
          </a:p>
          <a:p>
            <a:r>
              <a:rPr lang="en-US" altLang="ja-JP" dirty="0" smtClean="0"/>
              <a:t>※</a:t>
            </a:r>
            <a:r>
              <a:rPr lang="ja-JP" altLang="en-US" dirty="0" smtClean="0"/>
              <a:t>タバコには、上記の他にも多くの有害物質が含まれています。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740765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78</Words>
  <Application>Microsoft Office PowerPoint</Application>
  <PresentationFormat>画面に合わせる (4:3)</PresentationFormat>
  <Paragraphs>15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​​テーマ</vt:lpstr>
      <vt:lpstr>タバコと健康</vt:lpstr>
      <vt:lpstr>タバコに含まれる主な有害成分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4</cp:revision>
  <dcterms:created xsi:type="dcterms:W3CDTF">2010-12-30T14:13:30Z</dcterms:created>
  <dcterms:modified xsi:type="dcterms:W3CDTF">2011-01-02T15:01:29Z</dcterms:modified>
</cp:coreProperties>
</file>