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</TotalTime>
  <Words>78</Words>
  <Application>Microsoft Office PowerPoint</Application>
  <PresentationFormat>画面に合わせる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トラベル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17</cp:revision>
  <dcterms:created xsi:type="dcterms:W3CDTF">2010-12-30T14:13:30Z</dcterms:created>
  <dcterms:modified xsi:type="dcterms:W3CDTF">2011-01-07T22:31:25Z</dcterms:modified>
</cp:coreProperties>
</file>