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51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3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39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53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23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3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3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7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9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タバコと健康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</cp:revision>
  <dcterms:created xsi:type="dcterms:W3CDTF">2010-12-30T14:13:30Z</dcterms:created>
  <dcterms:modified xsi:type="dcterms:W3CDTF">2010-12-30T14:16:00Z</dcterms:modified>
</cp:coreProperties>
</file>