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22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019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516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37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399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53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7231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831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3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76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798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906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76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喫煙の現状と被害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タバコと健康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1</cp:revision>
  <dcterms:created xsi:type="dcterms:W3CDTF">2010-12-30T14:13:30Z</dcterms:created>
  <dcterms:modified xsi:type="dcterms:W3CDTF">2010-12-30T14:14:49Z</dcterms:modified>
</cp:coreProperties>
</file>