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3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7" name="コンテンツ プレースホルダー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ー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24" name="フッター プレースホルダー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29" name="フッター プレースホルダー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ー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5BA5FD3-BB53-43CE-9A4C-B0BFCA6869A4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タイトル プレースホルダー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8547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タバコの有害性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最近の喫煙者数の年次推移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未成年者の喫煙対策</a:t>
            </a:r>
            <a:endParaRPr kumimoji="1" lang="ja-JP" altLang="en-US" dirty="0"/>
          </a:p>
        </p:txBody>
      </p:sp>
      <p:pic>
        <p:nvPicPr>
          <p:cNvPr id="1033" name="Picture 9" descr="C:\Users\相澤裕介\AppData\Local\Microsoft\Windows\Temporary Internet Files\Content.IE5\690393FR\MC90014999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899812"/>
            <a:ext cx="2386507" cy="2606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030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15198"/>
          </a:xfrm>
        </p:spPr>
        <p:txBody>
          <a:bodyPr>
            <a:normAutofit fontScale="85000" lnSpcReduction="20000"/>
          </a:bodyPr>
          <a:lstStyle/>
          <a:p>
            <a:pPr>
              <a:buSzPct val="100000"/>
              <a:buFont typeface="Wingdings" pitchFamily="2" charset="2"/>
              <a:buChar char="n"/>
            </a:pPr>
            <a:r>
              <a:rPr kumimoji="1" lang="ja-JP" altLang="en-US" sz="3700" spc="-300" dirty="0" smtClean="0">
                <a:latin typeface="+mj-ea"/>
                <a:ea typeface="+mj-ea"/>
              </a:rPr>
              <a:t>ター</a:t>
            </a:r>
            <a:r>
              <a:rPr kumimoji="1" lang="ja-JP" altLang="en-US" sz="3700" dirty="0" smtClean="0">
                <a:latin typeface="+mj-ea"/>
                <a:ea typeface="+mj-ea"/>
              </a:rPr>
              <a:t>ル</a:t>
            </a:r>
            <a:endParaRPr kumimoji="1"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lang="ja-JP" altLang="en-US" dirty="0" smtClean="0"/>
              <a:t>多くの</a:t>
            </a:r>
            <a:r>
              <a:rPr lang="ja-JP" altLang="en-US" u="sng" dirty="0" smtClean="0">
                <a:solidFill>
                  <a:srgbClr val="FF0000"/>
                </a:solidFill>
              </a:rPr>
              <a:t>発がん性物質</a:t>
            </a:r>
            <a:r>
              <a:rPr lang="ja-JP" altLang="en-US" dirty="0" smtClean="0"/>
              <a:t>を含む（ヤニ）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spc="-300" dirty="0" smtClean="0">
                <a:latin typeface="+mj-ea"/>
                <a:ea typeface="+mj-ea"/>
              </a:rPr>
              <a:t>ニコチ</a:t>
            </a:r>
            <a:r>
              <a:rPr lang="ja-JP" altLang="en-US" sz="3700" dirty="0" smtClean="0">
                <a:latin typeface="+mj-ea"/>
                <a:ea typeface="+mj-ea"/>
              </a:rPr>
              <a:t>ン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血管</a:t>
            </a:r>
            <a:r>
              <a:rPr kumimoji="1" lang="ja-JP" altLang="en-US" dirty="0" smtClean="0"/>
              <a:t>を収縮させ、心臓に負担を与える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中毒性が</a:t>
            </a:r>
            <a:r>
              <a:rPr lang="ja-JP" altLang="en-US" dirty="0" smtClean="0"/>
              <a:t>ある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dirty="0" smtClean="0">
                <a:latin typeface="+mj-ea"/>
                <a:ea typeface="+mj-ea"/>
              </a:rPr>
              <a:t>一酸化炭素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の運搬を妨げる物質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心臓</a:t>
            </a:r>
            <a:r>
              <a:rPr lang="ja-JP" altLang="en-US" dirty="0" smtClean="0"/>
              <a:t>に負担をかけ、動脈硬化の原因にもなる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2300" dirty="0" smtClean="0"/>
              <a:t>※</a:t>
            </a:r>
            <a:r>
              <a:rPr lang="ja-JP" altLang="en-US" sz="2300" dirty="0" smtClean="0"/>
              <a:t>タバコには、上記の他にも多くの有害物質が含まれています。</a:t>
            </a:r>
            <a:endParaRPr kumimoji="1" lang="ja-JP" altLang="en-US" sz="2300" dirty="0"/>
          </a:p>
        </p:txBody>
      </p:sp>
    </p:spTree>
    <p:extLst>
      <p:ext uri="{BB962C8B-B14F-4D97-AF65-F5344CB8AC3E}">
        <p14:creationId xmlns:p14="http://schemas.microsoft.com/office/powerpoint/2010/main" val="4274076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9784174"/>
              </p:ext>
            </p:extLst>
          </p:nvPr>
        </p:nvGraphicFramePr>
        <p:xfrm>
          <a:off x="304800" y="1554163"/>
          <a:ext cx="8686797" cy="4611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0971"/>
                <a:gridCol w="1240971"/>
                <a:gridCol w="1240971"/>
                <a:gridCol w="1240971"/>
                <a:gridCol w="1240971"/>
                <a:gridCol w="1240971"/>
                <a:gridCol w="1240971"/>
              </a:tblGrid>
              <a:tr h="1152785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04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05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06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07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08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1152785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43.3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39.3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39.9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39.4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36.8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38.2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1152785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11.3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11.0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1152785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全体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26.4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24.2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23.8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24.1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21.8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23.4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10471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31</TotalTime>
  <Words>150</Words>
  <Application>Microsoft Office PowerPoint</Application>
  <PresentationFormat>画面に合わせる (4:3)</PresentationFormat>
  <Paragraphs>50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トラベル</vt:lpstr>
      <vt:lpstr>タバコと健康</vt:lpstr>
      <vt:lpstr>発表の趣旨</vt:lpstr>
      <vt:lpstr>タバコに含まれる主な有害成分</vt:lpstr>
      <vt:lpstr>喫煙習慣者の年次推移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25</cp:revision>
  <dcterms:created xsi:type="dcterms:W3CDTF">2010-12-30T14:13:30Z</dcterms:created>
  <dcterms:modified xsi:type="dcterms:W3CDTF">2011-01-10T18:37:58Z</dcterms:modified>
</cp:coreProperties>
</file>