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36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8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148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65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54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46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96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24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92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0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70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D761-EA4E-440E-A3FE-35AC1D904C04}" type="datetimeFigureOut">
              <a:rPr kumimoji="1" lang="ja-JP" altLang="en-US" smtClean="0"/>
              <a:t>2010/9/18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93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交通事故による死傷者と道路環境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画面に合わせる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交通事故の推移と安全対策</vt:lpstr>
      <vt:lpstr>研究の目的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3</cp:revision>
  <dcterms:created xsi:type="dcterms:W3CDTF">2010-09-16T22:50:59Z</dcterms:created>
  <dcterms:modified xsi:type="dcterms:W3CDTF">2010-09-17T15:38:42Z</dcterms:modified>
</cp:coreProperties>
</file>