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2" name="サブタイトル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20" name="フッター プレースホルダー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9" name="フローチャート: 処理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フローチャート: 処理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パイ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ドーナツ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タイトル プレースホルダー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ー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交通事故の推移と安全対策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交通システム研究科</a:t>
            </a:r>
            <a:endParaRPr kumimoji="1" lang="en-US" altLang="ja-JP" dirty="0" smtClean="0"/>
          </a:p>
          <a:p>
            <a:r>
              <a:rPr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0908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研究の目的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altLang="ja-JP" dirty="0" smtClean="0"/>
          </a:p>
          <a:p>
            <a:r>
              <a:rPr lang="ja-JP" altLang="en-US" dirty="0" smtClean="0"/>
              <a:t>交通</a:t>
            </a:r>
            <a:r>
              <a:rPr lang="ja-JP" altLang="en-US" dirty="0"/>
              <a:t>事故による死傷者と道路環境</a:t>
            </a:r>
            <a:r>
              <a:rPr lang="ja-JP" altLang="en-US" dirty="0" smtClean="0"/>
              <a:t>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技術</a:t>
            </a:r>
            <a:r>
              <a:rPr lang="ja-JP" altLang="en-US" dirty="0"/>
              <a:t>環境の因果関係を検討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/>
              <a:t>今後の道路交通安全</a:t>
            </a:r>
            <a:r>
              <a:rPr lang="ja-JP" altLang="en-US" dirty="0" smtClean="0"/>
              <a:t>施策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ならび</a:t>
            </a:r>
            <a:r>
              <a:rPr lang="ja-JP" altLang="en-US" dirty="0"/>
              <a:t>に技術開発の指針を検討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/>
              <a:t>発展途上国に</a:t>
            </a:r>
            <a:r>
              <a:rPr lang="ja-JP" altLang="en-US" dirty="0" smtClean="0"/>
              <a:t>おける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道路</a:t>
            </a:r>
            <a:r>
              <a:rPr lang="ja-JP" altLang="en-US" dirty="0"/>
              <a:t>開発の指針を検討する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2219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交通事故と死傷者の現状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≪</a:t>
            </a:r>
            <a:r>
              <a:rPr lang="ja-JP" altLang="en-US" dirty="0"/>
              <a:t>死者数≫</a:t>
            </a:r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en-US" altLang="ja-JP" dirty="0"/>
              <a:t>1970</a:t>
            </a:r>
            <a:r>
              <a:rPr lang="ja-JP" altLang="en-US" dirty="0"/>
              <a:t>年をピークに減少</a:t>
            </a:r>
            <a:r>
              <a:rPr lang="ja-JP" altLang="en-US" dirty="0" smtClean="0"/>
              <a:t>傾向</a:t>
            </a:r>
            <a:endParaRPr lang="en-US" altLang="ja-JP" dirty="0" smtClean="0"/>
          </a:p>
          <a:p>
            <a:pPr lvl="1"/>
            <a:r>
              <a:rPr lang="en-US" altLang="ja-JP" dirty="0"/>
              <a:t>16,765</a:t>
            </a:r>
            <a:r>
              <a:rPr lang="ja-JP" altLang="en-US" dirty="0"/>
              <a:t>人（</a:t>
            </a:r>
            <a:r>
              <a:rPr lang="en-US" altLang="ja-JP" dirty="0"/>
              <a:t>1970</a:t>
            </a:r>
            <a:r>
              <a:rPr lang="ja-JP" altLang="en-US" dirty="0"/>
              <a:t>年）→ </a:t>
            </a:r>
            <a:r>
              <a:rPr lang="en-US" altLang="ja-JP" dirty="0"/>
              <a:t>4,914</a:t>
            </a:r>
            <a:r>
              <a:rPr lang="ja-JP" altLang="en-US" dirty="0"/>
              <a:t>人（</a:t>
            </a:r>
            <a:r>
              <a:rPr lang="en-US" altLang="ja-JP" dirty="0"/>
              <a:t>2009</a:t>
            </a:r>
            <a:r>
              <a:rPr lang="ja-JP" altLang="en-US" dirty="0"/>
              <a:t>年）</a:t>
            </a:r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≪死傷者数≫</a:t>
            </a:r>
          </a:p>
          <a:p>
            <a:pPr marL="0" indent="0">
              <a:buNone/>
            </a:pPr>
            <a:r>
              <a:rPr lang="ja-JP" altLang="en-US" dirty="0"/>
              <a:t>　減少傾向であるが、依然として高水準</a:t>
            </a:r>
          </a:p>
          <a:p>
            <a:pPr lvl="1"/>
            <a:r>
              <a:rPr lang="ja-JP" altLang="en-US" dirty="0"/>
              <a:t>ピークは</a:t>
            </a:r>
            <a:r>
              <a:rPr lang="en-US" altLang="ja-JP" dirty="0"/>
              <a:t>2004</a:t>
            </a:r>
            <a:r>
              <a:rPr lang="ja-JP" altLang="en-US" dirty="0"/>
              <a:t>年の</a:t>
            </a:r>
            <a:r>
              <a:rPr lang="en-US" altLang="ja-JP" dirty="0"/>
              <a:t>119</a:t>
            </a:r>
            <a:r>
              <a:rPr lang="ja-JP" altLang="en-US" dirty="0"/>
              <a:t>万人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950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フレッシュ">
  <a:themeElements>
    <a:clrScheme name="フレッシュ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フレッシュ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フレッシュ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</TotalTime>
  <Words>32</Words>
  <Application>Microsoft Office PowerPoint</Application>
  <PresentationFormat>画面に合わせる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フレッシュ</vt:lpstr>
      <vt:lpstr>交通事故の推移と安全対策</vt:lpstr>
      <vt:lpstr>研究の目的</vt:lpstr>
      <vt:lpstr>交通事故と死傷者の現状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交通事故の推移と安全対策</dc:title>
  <dc:creator>相澤裕介</dc:creator>
  <cp:lastModifiedBy>相澤裕介</cp:lastModifiedBy>
  <cp:revision>6</cp:revision>
  <dcterms:created xsi:type="dcterms:W3CDTF">2010-09-16T22:50:59Z</dcterms:created>
  <dcterms:modified xsi:type="dcterms:W3CDTF">2010-09-17T15:48:58Z</dcterms:modified>
</cp:coreProperties>
</file>