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60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死者数</c:v>
                </c:pt>
              </c:strCache>
            </c:strRef>
          </c:tx>
          <c:invertIfNegative val="0"/>
          <c:cat>
            <c:strRef>
              <c:f>Sheet1!$A$2:$A$12</c:f>
              <c:strCache>
                <c:ptCount val="11"/>
                <c:pt idx="0">
                  <c:v>1955年</c:v>
                </c:pt>
                <c:pt idx="1">
                  <c:v>1960年</c:v>
                </c:pt>
                <c:pt idx="2">
                  <c:v>1965年</c:v>
                </c:pt>
                <c:pt idx="3">
                  <c:v>1970年</c:v>
                </c:pt>
                <c:pt idx="4">
                  <c:v>1975年</c:v>
                </c:pt>
                <c:pt idx="5">
                  <c:v>1980年</c:v>
                </c:pt>
                <c:pt idx="6">
                  <c:v>1985年</c:v>
                </c:pt>
                <c:pt idx="7">
                  <c:v>1990年</c:v>
                </c:pt>
                <c:pt idx="8">
                  <c:v>1995年</c:v>
                </c:pt>
                <c:pt idx="9">
                  <c:v>2000年</c:v>
                </c:pt>
                <c:pt idx="10">
                  <c:v>2005年</c:v>
                </c:pt>
              </c:strCache>
            </c:strRef>
          </c:cat>
          <c:val>
            <c:numRef>
              <c:f>Sheet1!$B$2:$B$12</c:f>
              <c:numCache>
                <c:formatCode>General</c:formatCode>
                <c:ptCount val="11"/>
                <c:pt idx="0">
                  <c:v>6379</c:v>
                </c:pt>
                <c:pt idx="1">
                  <c:v>12055</c:v>
                </c:pt>
                <c:pt idx="2">
                  <c:v>12484</c:v>
                </c:pt>
                <c:pt idx="3">
                  <c:v>16765</c:v>
                </c:pt>
                <c:pt idx="4">
                  <c:v>10792</c:v>
                </c:pt>
                <c:pt idx="5">
                  <c:v>8760</c:v>
                </c:pt>
                <c:pt idx="6">
                  <c:v>9261</c:v>
                </c:pt>
                <c:pt idx="7">
                  <c:v>11227</c:v>
                </c:pt>
                <c:pt idx="8">
                  <c:v>10679</c:v>
                </c:pt>
                <c:pt idx="9">
                  <c:v>9066</c:v>
                </c:pt>
                <c:pt idx="10">
                  <c:v>6871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17348992"/>
        <c:axId val="117351936"/>
        <c:axId val="0"/>
      </c:bar3DChart>
      <c:catAx>
        <c:axId val="117348992"/>
        <c:scaling>
          <c:orientation val="minMax"/>
        </c:scaling>
        <c:delete val="0"/>
        <c:axPos val="b"/>
        <c:majorTickMark val="out"/>
        <c:minorTickMark val="none"/>
        <c:tickLblPos val="nextTo"/>
        <c:crossAx val="117351936"/>
        <c:crosses val="autoZero"/>
        <c:auto val="1"/>
        <c:lblAlgn val="ctr"/>
        <c:lblOffset val="100"/>
        <c:noMultiLvlLbl val="0"/>
      </c:catAx>
      <c:valAx>
        <c:axId val="1173519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734899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D761-EA4E-440E-A3FE-35AC1D904C04}" type="datetimeFigureOut">
              <a:rPr kumimoji="1" lang="ja-JP" altLang="en-US" smtClean="0"/>
              <a:t>2010/9/28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D761-EA4E-440E-A3FE-35AC1D904C04}" type="datetimeFigureOut">
              <a:rPr kumimoji="1" lang="ja-JP" altLang="en-US" smtClean="0"/>
              <a:t>2010/9/28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正方形/長方形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D761-EA4E-440E-A3FE-35AC1D904C04}" type="datetimeFigureOut">
              <a:rPr kumimoji="1" lang="ja-JP" altLang="en-US" smtClean="0"/>
              <a:t>2010/9/28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D761-EA4E-440E-A3FE-35AC1D904C04}" type="datetimeFigureOut">
              <a:rPr kumimoji="1" lang="ja-JP" altLang="en-US" smtClean="0"/>
              <a:t>2010/9/28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正方形/長方形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D761-EA4E-440E-A3FE-35AC1D904C04}" type="datetimeFigureOut">
              <a:rPr kumimoji="1" lang="ja-JP" altLang="en-US" smtClean="0"/>
              <a:t>2010/9/28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D761-EA4E-440E-A3FE-35AC1D904C04}" type="datetimeFigureOut">
              <a:rPr kumimoji="1" lang="ja-JP" altLang="en-US" smtClean="0"/>
              <a:t>2010/9/28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D761-EA4E-440E-A3FE-35AC1D904C04}" type="datetimeFigureOut">
              <a:rPr kumimoji="1" lang="ja-JP" altLang="en-US" smtClean="0"/>
              <a:t>2010/9/28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D761-EA4E-440E-A3FE-35AC1D904C04}" type="datetimeFigureOut">
              <a:rPr kumimoji="1" lang="ja-JP" altLang="en-US" smtClean="0"/>
              <a:t>2010/9/28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D761-EA4E-440E-A3FE-35AC1D904C04}" type="datetimeFigureOut">
              <a:rPr kumimoji="1" lang="ja-JP" altLang="en-US" smtClean="0"/>
              <a:t>2010/9/28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D761-EA4E-440E-A3FE-35AC1D904C04}" type="datetimeFigureOut">
              <a:rPr kumimoji="1" lang="ja-JP" altLang="en-US" smtClean="0"/>
              <a:t>2010/9/28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正方形/長方形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857BD761-EA4E-440E-A3FE-35AC1D904C04}" type="datetimeFigureOut">
              <a:rPr kumimoji="1" lang="ja-JP" altLang="en-US" smtClean="0"/>
              <a:t>2010/9/28</a:t>
            </a:fld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正方形/長方形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正方形/長方形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857BD761-EA4E-440E-A3FE-35AC1D904C04}" type="datetimeFigureOut">
              <a:rPr kumimoji="1" lang="ja-JP" altLang="en-US" smtClean="0"/>
              <a:t>2010/9/28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1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1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交通事故の推移と安全対策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交通システム研究科</a:t>
            </a:r>
            <a:endParaRPr kumimoji="1" lang="en-US" altLang="ja-JP" dirty="0" smtClean="0"/>
          </a:p>
          <a:p>
            <a:r>
              <a:rPr lang="ja-JP" altLang="en-US" dirty="0" smtClean="0"/>
              <a:t>相澤　裕介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50908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研究の目的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 smtClean="0"/>
              <a:t>交通</a:t>
            </a:r>
            <a:r>
              <a:rPr lang="ja-JP" altLang="en-US" dirty="0"/>
              <a:t>事故による死傷者と道路環境</a:t>
            </a:r>
            <a:r>
              <a:rPr lang="ja-JP" altLang="en-US" dirty="0" smtClean="0"/>
              <a:t>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技術</a:t>
            </a:r>
            <a:r>
              <a:rPr lang="ja-JP" altLang="en-US" dirty="0"/>
              <a:t>環境の因果関係を検討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今後の道路交通安全</a:t>
            </a:r>
            <a:r>
              <a:rPr lang="ja-JP" altLang="en-US" dirty="0" smtClean="0"/>
              <a:t>施策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ならび</a:t>
            </a:r>
            <a:r>
              <a:rPr lang="ja-JP" altLang="en-US" dirty="0"/>
              <a:t>に技術開発の指針を検討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発展途上国に</a:t>
            </a:r>
            <a:r>
              <a:rPr lang="ja-JP" altLang="en-US" dirty="0" smtClean="0"/>
              <a:t>おける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道路</a:t>
            </a:r>
            <a:r>
              <a:rPr lang="ja-JP" altLang="en-US" dirty="0"/>
              <a:t>開発の指針を検討する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82219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交通</a:t>
            </a:r>
            <a:r>
              <a:rPr kumimoji="1" lang="ja-JP" altLang="en-US" dirty="0" smtClean="0"/>
              <a:t>事故と死者数</a:t>
            </a:r>
            <a:r>
              <a:rPr kumimoji="1" lang="ja-JP" altLang="en-US" dirty="0" smtClean="0"/>
              <a:t>の推移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b="1" dirty="0">
                <a:solidFill>
                  <a:schemeClr val="accent3">
                    <a:lumMod val="75000"/>
                  </a:schemeClr>
                </a:solidFill>
              </a:rPr>
              <a:t>≪死者数≫</a:t>
            </a:r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en-US" altLang="ja-JP" dirty="0">
                <a:latin typeface="+mn-ea"/>
              </a:rPr>
              <a:t>1970</a:t>
            </a:r>
            <a:r>
              <a:rPr lang="ja-JP" altLang="en-US" dirty="0"/>
              <a:t>年をピークに減少</a:t>
            </a:r>
            <a:r>
              <a:rPr lang="ja-JP" altLang="en-US" dirty="0" smtClean="0"/>
              <a:t>傾向</a:t>
            </a:r>
            <a:endParaRPr lang="en-US" altLang="ja-JP" dirty="0"/>
          </a:p>
        </p:txBody>
      </p:sp>
      <p:graphicFrame>
        <p:nvGraphicFramePr>
          <p:cNvPr id="5" name="グラフ 4"/>
          <p:cNvGraphicFramePr/>
          <p:nvPr>
            <p:extLst>
              <p:ext uri="{D42A27DB-BD31-4B8C-83A1-F6EECF244321}">
                <p14:modId xmlns:p14="http://schemas.microsoft.com/office/powerpoint/2010/main" val="2039963877"/>
              </p:ext>
            </p:extLst>
          </p:nvPr>
        </p:nvGraphicFramePr>
        <p:xfrm>
          <a:off x="539552" y="2924944"/>
          <a:ext cx="8136904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219349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モジュール">
  <a:themeElements>
    <a:clrScheme name="モジュール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モジュール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モジュール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68</TotalTime>
  <Words>33</Words>
  <Application>Microsoft Office PowerPoint</Application>
  <PresentationFormat>画面に合わせる (4:3)</PresentationFormat>
  <Paragraphs>14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モジュール</vt:lpstr>
      <vt:lpstr>交通事故の推移と安全対策</vt:lpstr>
      <vt:lpstr>研究の目的</vt:lpstr>
      <vt:lpstr>交通事故と死者数の推移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交通事故の推移と安全対策</dc:title>
  <dc:creator>相澤裕介</dc:creator>
  <cp:lastModifiedBy>相澤裕介</cp:lastModifiedBy>
  <cp:revision>27</cp:revision>
  <dcterms:created xsi:type="dcterms:W3CDTF">2010-09-16T22:50:59Z</dcterms:created>
  <dcterms:modified xsi:type="dcterms:W3CDTF">2010-09-27T22:02:11Z</dcterms:modified>
</cp:coreProperties>
</file>