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724672"/>
        <c:axId val="119726464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729536"/>
        <c:axId val="119728000"/>
      </c:lineChart>
      <c:catAx>
        <c:axId val="11972467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119726464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11972646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119724672"/>
        <c:crosses val="autoZero"/>
        <c:crossBetween val="between"/>
        <c:dispUnits>
          <c:builtInUnit val="thousands"/>
        </c:dispUnits>
      </c:valAx>
      <c:valAx>
        <c:axId val="119728000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119729536"/>
        <c:crosses val="max"/>
        <c:crossBetween val="between"/>
        <c:dispUnits>
          <c:builtInUnit val="thousands"/>
        </c:dispUnits>
      </c:valAx>
      <c:catAx>
        <c:axId val="119729536"/>
        <c:scaling>
          <c:orientation val="minMax"/>
        </c:scaling>
        <c:delete val="1"/>
        <c:axPos val="b"/>
        <c:majorTickMark val="out"/>
        <c:minorTickMark val="none"/>
        <c:tickLblPos val="nextTo"/>
        <c:crossAx val="119728000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2010/9/29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849175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93</TotalTime>
  <Words>120</Words>
  <Application>Microsoft Office PowerPoint</Application>
  <PresentationFormat>画面に合わせる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41</cp:revision>
  <dcterms:created xsi:type="dcterms:W3CDTF">2010-09-16T22:50:59Z</dcterms:created>
  <dcterms:modified xsi:type="dcterms:W3CDTF">2010-09-28T22:42:41Z</dcterms:modified>
</cp:coreProperties>
</file>