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5F359E0-0F2E-4B81-8AA8-8B609CE3D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5093617-BF79-4ADD-BCDA-232E1D71F664}" type="datetimeFigureOut">
              <a:rPr kumimoji="1" lang="ja-JP" altLang="en-US" smtClean="0"/>
              <a:t>2010/9/26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5000" dirty="0"/>
              <a:t>ブロードバンドの普及</a:t>
            </a:r>
            <a:r>
              <a:rPr lang="ja-JP" altLang="en-US" sz="5000" dirty="0" smtClean="0"/>
              <a:t>と</a:t>
            </a:r>
            <a:r>
              <a:rPr lang="en-US" altLang="ja-JP" sz="5000" dirty="0" smtClean="0"/>
              <a:t/>
            </a:r>
            <a:br>
              <a:rPr lang="en-US" altLang="ja-JP" sz="5000" dirty="0" smtClean="0"/>
            </a:br>
            <a:r>
              <a:rPr lang="ja-JP" altLang="en-US" sz="5000" dirty="0" smtClean="0"/>
              <a:t>インターネット</a:t>
            </a:r>
            <a:endParaRPr kumimoji="1" lang="ja-JP" altLang="en-US" sz="5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4242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ブロードバンドの加入件数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5170187"/>
              </p:ext>
            </p:extLst>
          </p:nvPr>
        </p:nvGraphicFramePr>
        <p:xfrm>
          <a:off x="457200" y="2276873"/>
          <a:ext cx="7620000" cy="3744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ワークシート" r:id="rId3" imgW="3438522" imgH="1228770" progId="Excel.Sheet.12">
                  <p:embed/>
                </p:oleObj>
              </mc:Choice>
              <mc:Fallback>
                <p:oleObj name="ワークシート" r:id="rId3" imgW="3438522" imgH="12287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2276873"/>
                        <a:ext cx="7620000" cy="37444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93075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ナチュラル">
  <a:themeElements>
    <a:clrScheme name="ナチュラル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ナチュラル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</TotalTime>
  <Words>9</Words>
  <Application>Microsoft Office PowerPoint</Application>
  <PresentationFormat>画面に合わせる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ナチュラル</vt:lpstr>
      <vt:lpstr>Microsoft Excel ワークシート</vt:lpstr>
      <vt:lpstr>ブロードバンドの普及と インターネット</vt:lpstr>
      <vt:lpstr>ブロードバンドの加入件数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ブロードバンドの普及と インターネット</dc:title>
  <dc:creator>相澤裕介</dc:creator>
  <cp:lastModifiedBy>相澤裕介</cp:lastModifiedBy>
  <cp:revision>3</cp:revision>
  <dcterms:created xsi:type="dcterms:W3CDTF">2010-09-25T20:21:20Z</dcterms:created>
  <dcterms:modified xsi:type="dcterms:W3CDTF">2010-09-25T20:35:09Z</dcterms:modified>
</cp:coreProperties>
</file>