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36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80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148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65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54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46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96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245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2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04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7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D761-EA4E-440E-A3FE-35AC1D904C04}" type="datetimeFigureOut">
              <a:rPr kumimoji="1" lang="ja-JP" altLang="en-US" smtClean="0"/>
              <a:t>2010/9/17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93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交通事故の推移と安全対策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1</cp:revision>
  <dcterms:created xsi:type="dcterms:W3CDTF">2010-09-16T22:50:59Z</dcterms:created>
  <dcterms:modified xsi:type="dcterms:W3CDTF">2010-09-16T22:53:26Z</dcterms:modified>
</cp:coreProperties>
</file>