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正方形/長方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209A9BD-8C21-499C-94E3-0B575BE7E314}" type="datetimeFigureOut">
              <a:rPr kumimoji="1" lang="ja-JP" altLang="en-US" smtClean="0"/>
              <a:t>2010/9/22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2F3DAAD-FDAD-4102-87B1-FE2EF9C99F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数式の入力例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8357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確率統計</a:t>
            </a:r>
            <a:r>
              <a:rPr lang="ja-JP" altLang="en-US" dirty="0" smtClean="0"/>
              <a:t>の基礎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ja-JP" altLang="en-US" dirty="0" smtClean="0"/>
                  <a:t>正規分布の確率密度関数</a:t>
                </a:r>
                <a:endParaRPr lang="en-US" altLang="ja-JP" dirty="0" smtClean="0"/>
              </a:p>
              <a:p>
                <a:pPr marL="0" indent="0">
                  <a:buNone/>
                </a:pPr>
                <a:r>
                  <a:rPr kumimoji="1" lang="ja-JP" altLang="en-US" sz="2400" b="0" dirty="0" smtClean="0"/>
                  <a:t>　　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kumimoji="1" lang="en-US" altLang="ja-JP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kumimoji="1" lang="en-US" altLang="ja-JP" sz="24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kumimoji="1" lang="en-US" altLang="ja-JP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kumimoji="1" lang="en-US" altLang="ja-JP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kumimoji="1" lang="en-US" altLang="ja-JP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1" lang="en-US" altLang="ja-JP" sz="2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kumimoji="1" lang="ja-JP" altLang="en-US" sz="2400" b="0" i="1" smtClean="0">
                                <a:latin typeface="Cambria Math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kumimoji="1" lang="en-US" altLang="ja-JP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kumimoji="1" lang="ja-JP" altLang="en-US" sz="2400" b="0" i="1" smtClean="0">
                                    <a:latin typeface="Cambria Math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kumimoji="1"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1" lang="en-US" altLang="ja-JP" sz="2400" b="0" i="1" smtClean="0">
                        <a:latin typeface="Cambria Math"/>
                      </a:rPr>
                      <m:t>𝑒𝑥𝑝</m:t>
                    </m:r>
                    <m:d>
                      <m:dPr>
                        <m:ctrlPr>
                          <a:rPr kumimoji="1" lang="en-US" altLang="ja-JP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kumimoji="1" lang="en-US" altLang="ja-JP" sz="24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kumimoji="1" lang="en-US" altLang="ja-JP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1" lang="en-US" altLang="ja-JP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kumimoji="1" lang="en-US" altLang="ja-JP" sz="2400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kumimoji="1" lang="en-US" altLang="ja-JP" sz="24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kumimoji="1" lang="ja-JP" altLang="en-US" sz="2400" b="0" i="1" smtClean="0">
                                        <a:latin typeface="Cambria Math"/>
                                      </a:rPr>
                                      <m:t>𝜇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kumimoji="1"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kumimoji="1" lang="en-US" altLang="ja-JP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kumimoji="1" lang="ja-JP" altLang="en-US" sz="2400" b="0" i="1" smtClean="0">
                                    <a:latin typeface="Cambria Math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kumimoji="1"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kumimoji="1" lang="en-US" altLang="ja-JP" sz="2400" dirty="0" smtClean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9" t="-149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22135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ー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デザート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デザート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</TotalTime>
  <Words>14</Words>
  <Application>Microsoft Office PowerPoint</Application>
  <PresentationFormat>画面に合わせる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デザート</vt:lpstr>
      <vt:lpstr>数式の入力例</vt:lpstr>
      <vt:lpstr>確率統計の基礎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数式の入力例</dc:title>
  <dc:creator>相澤裕介</dc:creator>
  <cp:lastModifiedBy>相澤裕介</cp:lastModifiedBy>
  <cp:revision>6</cp:revision>
  <dcterms:created xsi:type="dcterms:W3CDTF">2010-09-21T22:26:38Z</dcterms:created>
  <dcterms:modified xsi:type="dcterms:W3CDTF">2010-09-21T22:48:18Z</dcterms:modified>
</cp:coreProperties>
</file>