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3314946"/>
              </p:ext>
            </p:extLst>
          </p:nvPr>
        </p:nvGraphicFramePr>
        <p:xfrm>
          <a:off x="1435100" y="1772817"/>
          <a:ext cx="7499352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130234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1989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（平成元年）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1999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</a:t>
                      </a:r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（平成</a:t>
                      </a:r>
                      <a:r>
                        <a:rPr kumimoji="1" lang="en-US" altLang="ja-JP" dirty="0" smtClean="0"/>
                        <a:t>21</a:t>
                      </a:r>
                      <a:r>
                        <a:rPr kumimoji="1" lang="ja-JP" altLang="en-US" dirty="0" smtClean="0"/>
                        <a:t>年）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事故発生件数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661,363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850,363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736,688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死傷者数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825,918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1,059,403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915,029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死者数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11,086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9,006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4,914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75453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72</Words>
  <Application>Microsoft Office PowerPoint</Application>
  <PresentationFormat>画面に合わせる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12</cp:revision>
  <dcterms:created xsi:type="dcterms:W3CDTF">2010-09-16T22:50:59Z</dcterms:created>
  <dcterms:modified xsi:type="dcterms:W3CDTF">2010-09-25T13:58:25Z</dcterms:modified>
</cp:coreProperties>
</file>