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788160"/>
        <c:axId val="6779814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11200"/>
        <c:axId val="67800448"/>
      </c:lineChart>
      <c:catAx>
        <c:axId val="6778816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67798144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6779814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67788160"/>
        <c:crosses val="autoZero"/>
        <c:crossBetween val="between"/>
        <c:dispUnits>
          <c:builtInUnit val="thousands"/>
        </c:dispUnits>
      </c:valAx>
      <c:valAx>
        <c:axId val="67800448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67811200"/>
        <c:crosses val="max"/>
        <c:crossBetween val="between"/>
        <c:dispUnits>
          <c:builtInUnit val="thousands"/>
        </c:dispUnits>
      </c:valAx>
      <c:catAx>
        <c:axId val="67811200"/>
        <c:scaling>
          <c:orientation val="minMax"/>
        </c:scaling>
        <c:delete val="1"/>
        <c:axPos val="b"/>
        <c:majorTickMark val="out"/>
        <c:minorTickMark val="none"/>
        <c:tickLblPos val="nextTo"/>
        <c:crossAx val="6780044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4310478"/>
            <a:ext cx="3226891" cy="214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298</Words>
  <Application>Microsoft Office PowerPoint</Application>
  <PresentationFormat>画面に合わせる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52</cp:revision>
  <dcterms:created xsi:type="dcterms:W3CDTF">2010-09-16T22:50:59Z</dcterms:created>
  <dcterms:modified xsi:type="dcterms:W3CDTF">2010-10-06T20:24:56Z</dcterms:modified>
</cp:coreProperties>
</file>