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2010/9/21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</TotalTime>
  <Words>32</Words>
  <Application>Microsoft Office PowerPoint</Application>
  <PresentationFormat>画面に合わせる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フレッシュ</vt:lpstr>
      <vt:lpstr>交通事故の推移と安全対策</vt:lpstr>
      <vt:lpstr>研究の目的</vt:lpstr>
      <vt:lpstr>交通事故と死傷者の現状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9</cp:revision>
  <dcterms:created xsi:type="dcterms:W3CDTF">2010-09-16T22:50:59Z</dcterms:created>
  <dcterms:modified xsi:type="dcterms:W3CDTF">2010-09-20T21:13:09Z</dcterms:modified>
</cp:coreProperties>
</file>