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68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BD761-EA4E-440E-A3FE-35AC1D904C04}" type="datetimeFigureOut">
              <a:rPr kumimoji="1" lang="ja-JP" altLang="en-US" smtClean="0"/>
              <a:t>2010/9/17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54AA96-364D-4836-9226-760CA83D8B3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433689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BD761-EA4E-440E-A3FE-35AC1D904C04}" type="datetimeFigureOut">
              <a:rPr kumimoji="1" lang="ja-JP" altLang="en-US" smtClean="0"/>
              <a:t>2010/9/17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54AA96-364D-4836-9226-760CA83D8B3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808096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BD761-EA4E-440E-A3FE-35AC1D904C04}" type="datetimeFigureOut">
              <a:rPr kumimoji="1" lang="ja-JP" altLang="en-US" smtClean="0"/>
              <a:t>2010/9/17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54AA96-364D-4836-9226-760CA83D8B3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731487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BD761-EA4E-440E-A3FE-35AC1D904C04}" type="datetimeFigureOut">
              <a:rPr kumimoji="1" lang="ja-JP" altLang="en-US" smtClean="0"/>
              <a:t>2010/9/17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54AA96-364D-4836-9226-760CA83D8B3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096569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BD761-EA4E-440E-A3FE-35AC1D904C04}" type="datetimeFigureOut">
              <a:rPr kumimoji="1" lang="ja-JP" altLang="en-US" smtClean="0"/>
              <a:t>2010/9/17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54AA96-364D-4836-9226-760CA83D8B3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375469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BD761-EA4E-440E-A3FE-35AC1D904C04}" type="datetimeFigureOut">
              <a:rPr kumimoji="1" lang="ja-JP" altLang="en-US" smtClean="0"/>
              <a:t>2010/9/17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54AA96-364D-4836-9226-760CA83D8B3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064605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BD761-EA4E-440E-A3FE-35AC1D904C04}" type="datetimeFigureOut">
              <a:rPr kumimoji="1" lang="ja-JP" altLang="en-US" smtClean="0"/>
              <a:t>2010/9/17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54AA96-364D-4836-9226-760CA83D8B3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729630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BD761-EA4E-440E-A3FE-35AC1D904C04}" type="datetimeFigureOut">
              <a:rPr kumimoji="1" lang="ja-JP" altLang="en-US" smtClean="0"/>
              <a:t>2010/9/17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54AA96-364D-4836-9226-760CA83D8B3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092459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BD761-EA4E-440E-A3FE-35AC1D904C04}" type="datetimeFigureOut">
              <a:rPr kumimoji="1" lang="ja-JP" altLang="en-US" smtClean="0"/>
              <a:t>2010/9/17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54AA96-364D-4836-9226-760CA83D8B3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809297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BD761-EA4E-440E-A3FE-35AC1D904C04}" type="datetimeFigureOut">
              <a:rPr kumimoji="1" lang="ja-JP" altLang="en-US" smtClean="0"/>
              <a:t>2010/9/17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54AA96-364D-4836-9226-760CA83D8B3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520439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BD761-EA4E-440E-A3FE-35AC1D904C04}" type="datetimeFigureOut">
              <a:rPr kumimoji="1" lang="ja-JP" altLang="en-US" smtClean="0"/>
              <a:t>2010/9/17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54AA96-364D-4836-9226-760CA83D8B3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57031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7BD761-EA4E-440E-A3FE-35AC1D904C04}" type="datetimeFigureOut">
              <a:rPr kumimoji="1" lang="ja-JP" altLang="en-US" smtClean="0"/>
              <a:t>2010/9/17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54AA96-364D-4836-9226-760CA83D8B3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839325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 smtClean="0"/>
              <a:t>交通事故の推移と安全対策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 smtClean="0"/>
              <a:t>交通システム研究科</a:t>
            </a:r>
            <a:endParaRPr kumimoji="1" lang="en-US" altLang="ja-JP" dirty="0" smtClean="0"/>
          </a:p>
          <a:p>
            <a:r>
              <a:rPr lang="ja-JP" altLang="en-US" dirty="0" smtClean="0"/>
              <a:t>相澤　裕介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0509088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研究の目的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8221964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14</Words>
  <Application>Microsoft Office PowerPoint</Application>
  <PresentationFormat>画面に合わせる (4:3)</PresentationFormat>
  <Paragraphs>4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Office ​​テーマ</vt:lpstr>
      <vt:lpstr>交通事故の推移と安全対策</vt:lpstr>
      <vt:lpstr>研究の目的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交通事故の推移と安全対策</dc:title>
  <dc:creator>相澤裕介</dc:creator>
  <cp:lastModifiedBy>相澤裕介</cp:lastModifiedBy>
  <cp:revision>2</cp:revision>
  <dcterms:created xsi:type="dcterms:W3CDTF">2010-09-16T22:50:59Z</dcterms:created>
  <dcterms:modified xsi:type="dcterms:W3CDTF">2010-09-16T22:55:13Z</dcterms:modified>
</cp:coreProperties>
</file>