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4058AD-0CAD-42FF-85AC-1024A47A6546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56F863CC-E2A4-4CFD-A377-43DAFBFE914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5A0ACA77-59FB-4E68-A47B-8C6D8EACB42E}" type="par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0668CF56-2E84-4106-9B26-2BB86D5293A0}" type="sibTrans" cxnId="{F73A7642-445D-40AA-BF4E-939960666478}">
      <dgm:prSet/>
      <dgm:spPr/>
      <dgm:t>
        <a:bodyPr/>
        <a:lstStyle/>
        <a:p>
          <a:endParaRPr kumimoji="1" lang="ja-JP" altLang="en-US"/>
        </a:p>
      </dgm:t>
    </dgm:pt>
    <dgm:pt modelId="{BFC07B44-9891-4468-8AFB-91EE35A0CF2A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9F7741E4-D8C3-4322-86F5-C646C5F87DE1}" type="par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BA44FC2C-2140-4EE6-AFC2-62D0E6C7D7DA}" type="sibTrans" cxnId="{523FEE1F-4190-46B5-98A2-D8EDC0DF2461}">
      <dgm:prSet/>
      <dgm:spPr/>
      <dgm:t>
        <a:bodyPr/>
        <a:lstStyle/>
        <a:p>
          <a:endParaRPr kumimoji="1" lang="ja-JP" altLang="en-US"/>
        </a:p>
      </dgm:t>
    </dgm:pt>
    <dgm:pt modelId="{5A0B1D46-A0D8-4A55-AB89-B5F2605FFD2D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594B9C2-ECEE-4AD7-919A-1BB7F28ED462}" type="par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0B684CDA-CBCA-44C2-926A-59256B206F1B}" type="sibTrans" cxnId="{F695F21A-6F7A-47EF-9249-1065FF48A264}">
      <dgm:prSet/>
      <dgm:spPr/>
      <dgm:t>
        <a:bodyPr/>
        <a:lstStyle/>
        <a:p>
          <a:endParaRPr kumimoji="1" lang="ja-JP" altLang="en-US"/>
        </a:p>
      </dgm:t>
    </dgm:pt>
    <dgm:pt modelId="{2FDD81B3-1028-44CC-A688-D5601447EB12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1232B10B-62E7-4849-A4C0-4289C7533523}" type="par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EE666F9E-F8E1-4DDD-8958-AC53DA98D82F}" type="sibTrans" cxnId="{069AFBEF-67C0-4701-9BE3-17C7C0730958}">
      <dgm:prSet/>
      <dgm:spPr/>
      <dgm:t>
        <a:bodyPr/>
        <a:lstStyle/>
        <a:p>
          <a:endParaRPr kumimoji="1" lang="ja-JP" altLang="en-US"/>
        </a:p>
      </dgm:t>
    </dgm:pt>
    <dgm:pt modelId="{00C6A907-7055-49B9-92FD-92065E2214A4}">
      <dgm:prSet phldrT="[テキスト]" custT="1"/>
      <dgm:spPr/>
      <dgm:t>
        <a:bodyPr/>
        <a:lstStyle/>
        <a:p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72682F60-E56F-4781-90E6-131E0DD50C72}" type="par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B0FE7BA7-8A4C-44DD-BE41-962AC1892F45}" type="sibTrans" cxnId="{3854913B-A83E-41EE-8588-8E577BEBD34B}">
      <dgm:prSet/>
      <dgm:spPr/>
      <dgm:t>
        <a:bodyPr/>
        <a:lstStyle/>
        <a:p>
          <a:endParaRPr kumimoji="1" lang="ja-JP" altLang="en-US"/>
        </a:p>
      </dgm:t>
    </dgm:pt>
    <dgm:pt modelId="{D664F0C7-2459-47F7-A71E-E8C4270B7290}">
      <dgm:prSet phldrT="[テキスト]"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E22EB117-0E7E-4018-9ED0-5C1CC1ABC191}" type="par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0A26E782-11B9-4871-AAC7-0528744FCA99}" type="sibTrans" cxnId="{22393CEC-6C25-4050-8C6B-AA37500AE4C0}">
      <dgm:prSet/>
      <dgm:spPr/>
      <dgm:t>
        <a:bodyPr/>
        <a:lstStyle/>
        <a:p>
          <a:endParaRPr kumimoji="1" lang="ja-JP" altLang="en-US"/>
        </a:p>
      </dgm:t>
    </dgm:pt>
    <dgm:pt modelId="{D772A836-0E40-45DE-90E2-9D554B0F608C}">
      <dgm:prSet custT="1"/>
      <dgm:spPr/>
      <dgm:t>
        <a:bodyPr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dirty="0" smtClean="0">
            <a:latin typeface="ＭＳ Ｐゴシック" pitchFamily="50" charset="-128"/>
            <a:ea typeface="ＭＳ Ｐゴシック" pitchFamily="50" charset="-128"/>
          </a:endParaRPr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200" b="1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dirty="0">
            <a:latin typeface="ＭＳ Ｐゴシック" pitchFamily="50" charset="-128"/>
            <a:ea typeface="ＭＳ Ｐゴシック" pitchFamily="50" charset="-128"/>
          </a:endParaRPr>
        </a:p>
      </dgm:t>
    </dgm:pt>
    <dgm:pt modelId="{41D41894-D587-4010-B0F1-3C780FE06696}" type="par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845D5B40-EB9A-4785-8F98-974CB0805A06}" type="sibTrans" cxnId="{5D0F002C-81BD-46CE-9F57-B951ED90697E}">
      <dgm:prSet/>
      <dgm:spPr/>
      <dgm:t>
        <a:bodyPr/>
        <a:lstStyle/>
        <a:p>
          <a:endParaRPr kumimoji="1" lang="ja-JP" altLang="en-US"/>
        </a:p>
      </dgm:t>
    </dgm:pt>
    <dgm:pt modelId="{51BECDB4-A513-41F7-AE09-A8DF49312BA5}">
      <dgm:prSet/>
      <dgm:spPr/>
      <dgm:t>
        <a:bodyPr/>
        <a:lstStyle/>
        <a:p>
          <a:endParaRPr kumimoji="1" lang="ja-JP" altLang="en-US"/>
        </a:p>
      </dgm:t>
    </dgm:pt>
    <dgm:pt modelId="{22FB4559-6382-45EC-A507-9F71CD23E347}" type="parTrans" cxnId="{1971F380-D429-4388-AC92-A3080E558E34}">
      <dgm:prSet/>
      <dgm:spPr/>
      <dgm:t>
        <a:bodyPr/>
        <a:lstStyle/>
        <a:p>
          <a:endParaRPr kumimoji="1" lang="ja-JP" altLang="en-US"/>
        </a:p>
      </dgm:t>
    </dgm:pt>
    <dgm:pt modelId="{0C52D077-655B-4A92-9570-C231396042DC}" type="sibTrans" cxnId="{1971F380-D429-4388-AC92-A3080E558E34}">
      <dgm:prSet/>
      <dgm:spPr/>
      <dgm:t>
        <a:bodyPr/>
        <a:lstStyle/>
        <a:p>
          <a:endParaRPr kumimoji="1" lang="ja-JP" altLang="en-US"/>
        </a:p>
      </dgm:t>
    </dgm:pt>
    <dgm:pt modelId="{27F6F8A8-E058-4BB6-A8E0-06A86B89B67E}" type="pres">
      <dgm:prSet presAssocID="{D14058AD-0CAD-42FF-85AC-1024A47A654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9D12BA7-4069-4E87-A9A9-101282C94A8D}" type="pres">
      <dgm:prSet presAssocID="{56F863CC-E2A4-4CFD-A377-43DAFBFE914A}" presName="hierRoot1" presStyleCnt="0"/>
      <dgm:spPr/>
    </dgm:pt>
    <dgm:pt modelId="{19E23347-1113-4240-8906-9402D8D98AD9}" type="pres">
      <dgm:prSet presAssocID="{56F863CC-E2A4-4CFD-A377-43DAFBFE914A}" presName="composite" presStyleCnt="0"/>
      <dgm:spPr/>
    </dgm:pt>
    <dgm:pt modelId="{FC7396DD-E9ED-45EA-8E28-7037156D09F0}" type="pres">
      <dgm:prSet presAssocID="{56F863CC-E2A4-4CFD-A377-43DAFBFE914A}" presName="background" presStyleLbl="node0" presStyleIdx="0" presStyleCnt="1"/>
      <dgm:spPr/>
    </dgm:pt>
    <dgm:pt modelId="{4F56EC51-CED2-44BE-8481-B26ADFC630CF}" type="pres">
      <dgm:prSet presAssocID="{56F863CC-E2A4-4CFD-A377-43DAFBFE914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9D061A6-C885-4D1D-B359-36727802FB19}" type="pres">
      <dgm:prSet presAssocID="{56F863CC-E2A4-4CFD-A377-43DAFBFE914A}" presName="hierChild2" presStyleCnt="0"/>
      <dgm:spPr/>
    </dgm:pt>
    <dgm:pt modelId="{0F5005FE-1B28-40E8-99D8-11D5B9B1B3DE}" type="pres">
      <dgm:prSet presAssocID="{9F7741E4-D8C3-4322-86F5-C646C5F87DE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4D3F4EB5-E857-4281-BB2D-E64B9A7E1290}" type="pres">
      <dgm:prSet presAssocID="{BFC07B44-9891-4468-8AFB-91EE35A0CF2A}" presName="hierRoot2" presStyleCnt="0"/>
      <dgm:spPr/>
    </dgm:pt>
    <dgm:pt modelId="{F4BCF16C-D763-432D-8361-A2DEB065C163}" type="pres">
      <dgm:prSet presAssocID="{BFC07B44-9891-4468-8AFB-91EE35A0CF2A}" presName="composite2" presStyleCnt="0"/>
      <dgm:spPr/>
    </dgm:pt>
    <dgm:pt modelId="{5D217013-B5C4-4C9E-8396-199665B68959}" type="pres">
      <dgm:prSet presAssocID="{BFC07B44-9891-4468-8AFB-91EE35A0CF2A}" presName="background2" presStyleLbl="node2" presStyleIdx="0" presStyleCnt="3"/>
      <dgm:spPr/>
    </dgm:pt>
    <dgm:pt modelId="{15C7BF26-7C34-48ED-A63F-061E3B9CAF24}" type="pres">
      <dgm:prSet presAssocID="{BFC07B44-9891-4468-8AFB-91EE35A0CF2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179928F-6BD8-41CD-B8AE-799508B7C3CD}" type="pres">
      <dgm:prSet presAssocID="{BFC07B44-9891-4468-8AFB-91EE35A0CF2A}" presName="hierChild3" presStyleCnt="0"/>
      <dgm:spPr/>
    </dgm:pt>
    <dgm:pt modelId="{C104ECD2-34B0-4C6E-9CA6-AA9865A69F2B}" type="pres">
      <dgm:prSet presAssocID="{E594B9C2-ECEE-4AD7-919A-1BB7F28ED46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8BDC8E3A-D865-421D-BF09-437AF15835C3}" type="pres">
      <dgm:prSet presAssocID="{5A0B1D46-A0D8-4A55-AB89-B5F2605FFD2D}" presName="hierRoot3" presStyleCnt="0"/>
      <dgm:spPr/>
    </dgm:pt>
    <dgm:pt modelId="{6F7AD633-1AFC-4EB6-8743-B8FA2C35CCF3}" type="pres">
      <dgm:prSet presAssocID="{5A0B1D46-A0D8-4A55-AB89-B5F2605FFD2D}" presName="composite3" presStyleCnt="0"/>
      <dgm:spPr/>
    </dgm:pt>
    <dgm:pt modelId="{51107B62-8A66-4C9E-A515-E821B521A046}" type="pres">
      <dgm:prSet presAssocID="{5A0B1D46-A0D8-4A55-AB89-B5F2605FFD2D}" presName="background3" presStyleLbl="node3" presStyleIdx="0" presStyleCnt="4"/>
      <dgm:spPr/>
    </dgm:pt>
    <dgm:pt modelId="{01D3DA15-6829-40C1-89C4-5D7D040E9F66}" type="pres">
      <dgm:prSet presAssocID="{5A0B1D46-A0D8-4A55-AB89-B5F2605FFD2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24A420C-D10B-474D-AD42-F1AB61B3FF95}" type="pres">
      <dgm:prSet presAssocID="{5A0B1D46-A0D8-4A55-AB89-B5F2605FFD2D}" presName="hierChild4" presStyleCnt="0"/>
      <dgm:spPr/>
    </dgm:pt>
    <dgm:pt modelId="{C2DF765E-DB94-4C0A-9AD3-005A6C99F3CE}" type="pres">
      <dgm:prSet presAssocID="{1232B10B-62E7-4849-A4C0-4289C7533523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9478DA50-9E36-46D9-BEC9-084C29E6684F}" type="pres">
      <dgm:prSet presAssocID="{2FDD81B3-1028-44CC-A688-D5601447EB12}" presName="hierRoot3" presStyleCnt="0"/>
      <dgm:spPr/>
    </dgm:pt>
    <dgm:pt modelId="{A6BF3092-57E6-4805-A6CF-C89A05F585CB}" type="pres">
      <dgm:prSet presAssocID="{2FDD81B3-1028-44CC-A688-D5601447EB12}" presName="composite3" presStyleCnt="0"/>
      <dgm:spPr/>
    </dgm:pt>
    <dgm:pt modelId="{6C756E14-147D-498A-9880-941ED816E2A5}" type="pres">
      <dgm:prSet presAssocID="{2FDD81B3-1028-44CC-A688-D5601447EB12}" presName="background3" presStyleLbl="node3" presStyleIdx="1" presStyleCnt="4"/>
      <dgm:spPr/>
    </dgm:pt>
    <dgm:pt modelId="{5AE51B9C-D4AB-4CAC-931D-BE1BF604AF43}" type="pres">
      <dgm:prSet presAssocID="{2FDD81B3-1028-44CC-A688-D5601447EB12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0052DB7-8808-44A4-931B-4CF3E7184A7D}" type="pres">
      <dgm:prSet presAssocID="{2FDD81B3-1028-44CC-A688-D5601447EB12}" presName="hierChild4" presStyleCnt="0"/>
      <dgm:spPr/>
    </dgm:pt>
    <dgm:pt modelId="{41A5AC10-D37A-4204-A2C4-DBCE226B6680}" type="pres">
      <dgm:prSet presAssocID="{72682F60-E56F-4781-90E6-131E0DD50C72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3B1B4D8A-BCD1-4ED7-8788-EA4DCAAC9BA1}" type="pres">
      <dgm:prSet presAssocID="{00C6A907-7055-49B9-92FD-92065E2214A4}" presName="hierRoot2" presStyleCnt="0"/>
      <dgm:spPr/>
    </dgm:pt>
    <dgm:pt modelId="{3536D13D-50DB-4AC2-8E96-64A60702E1C5}" type="pres">
      <dgm:prSet presAssocID="{00C6A907-7055-49B9-92FD-92065E2214A4}" presName="composite2" presStyleCnt="0"/>
      <dgm:spPr/>
    </dgm:pt>
    <dgm:pt modelId="{7ED3AC55-9B49-4965-8B05-0D74182A0BF2}" type="pres">
      <dgm:prSet presAssocID="{00C6A907-7055-49B9-92FD-92065E2214A4}" presName="background2" presStyleLbl="node2" presStyleIdx="1" presStyleCnt="3"/>
      <dgm:spPr/>
    </dgm:pt>
    <dgm:pt modelId="{DEB3CA02-25A8-4002-B20D-C34732748DA0}" type="pres">
      <dgm:prSet presAssocID="{00C6A907-7055-49B9-92FD-92065E2214A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D5DA65E-6C4E-4702-8ABE-CB0F448CF055}" type="pres">
      <dgm:prSet presAssocID="{00C6A907-7055-49B9-92FD-92065E2214A4}" presName="hierChild3" presStyleCnt="0"/>
      <dgm:spPr/>
    </dgm:pt>
    <dgm:pt modelId="{BF365B33-14F7-4CBF-B4D4-75B440CD6B16}" type="pres">
      <dgm:prSet presAssocID="{E22EB117-0E7E-4018-9ED0-5C1CC1ABC191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E07F7DEB-A6B9-4F44-AEAD-8C04477A74A6}" type="pres">
      <dgm:prSet presAssocID="{D664F0C7-2459-47F7-A71E-E8C4270B7290}" presName="hierRoot3" presStyleCnt="0"/>
      <dgm:spPr/>
    </dgm:pt>
    <dgm:pt modelId="{7E0B9DFC-BE67-4613-9EEB-40C18A92BA53}" type="pres">
      <dgm:prSet presAssocID="{D664F0C7-2459-47F7-A71E-E8C4270B7290}" presName="composite3" presStyleCnt="0"/>
      <dgm:spPr/>
    </dgm:pt>
    <dgm:pt modelId="{50A98E04-B3ED-4B56-8146-B8B8A549C727}" type="pres">
      <dgm:prSet presAssocID="{D664F0C7-2459-47F7-A71E-E8C4270B7290}" presName="background3" presStyleLbl="node3" presStyleIdx="2" presStyleCnt="4"/>
      <dgm:spPr/>
    </dgm:pt>
    <dgm:pt modelId="{9785853F-CA56-427C-9942-CB6DCC1621A9}" type="pres">
      <dgm:prSet presAssocID="{D664F0C7-2459-47F7-A71E-E8C4270B7290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3202C7A-A7C1-4EEB-B806-7A06A290A71C}" type="pres">
      <dgm:prSet presAssocID="{D664F0C7-2459-47F7-A71E-E8C4270B7290}" presName="hierChild4" presStyleCnt="0"/>
      <dgm:spPr/>
    </dgm:pt>
    <dgm:pt modelId="{8EB01742-7E09-4453-B917-901B8AF87CDE}" type="pres">
      <dgm:prSet presAssocID="{22FB4559-6382-45EC-A507-9F71CD23E347}" presName="Name17" presStyleLbl="parChTrans1D3" presStyleIdx="3" presStyleCnt="4"/>
      <dgm:spPr/>
    </dgm:pt>
    <dgm:pt modelId="{4E0AB321-CDD8-4F25-962F-CD2CFCA7C9A2}" type="pres">
      <dgm:prSet presAssocID="{51BECDB4-A513-41F7-AE09-A8DF49312BA5}" presName="hierRoot3" presStyleCnt="0"/>
      <dgm:spPr/>
    </dgm:pt>
    <dgm:pt modelId="{AB01E29D-08C8-48B1-AA37-F9F9BAFED25B}" type="pres">
      <dgm:prSet presAssocID="{51BECDB4-A513-41F7-AE09-A8DF49312BA5}" presName="composite3" presStyleCnt="0"/>
      <dgm:spPr/>
    </dgm:pt>
    <dgm:pt modelId="{B6E293C1-8A69-4F56-AE18-E933237E6033}" type="pres">
      <dgm:prSet presAssocID="{51BECDB4-A513-41F7-AE09-A8DF49312BA5}" presName="background3" presStyleLbl="node3" presStyleIdx="3" presStyleCnt="4"/>
      <dgm:spPr/>
    </dgm:pt>
    <dgm:pt modelId="{B8D6EE52-26DC-431E-A3E3-9FF3A1E17F3B}" type="pres">
      <dgm:prSet presAssocID="{51BECDB4-A513-41F7-AE09-A8DF49312BA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C5431EC-6D13-4E84-87DF-5E13F9903882}" type="pres">
      <dgm:prSet presAssocID="{51BECDB4-A513-41F7-AE09-A8DF49312BA5}" presName="hierChild4" presStyleCnt="0"/>
      <dgm:spPr/>
    </dgm:pt>
    <dgm:pt modelId="{88F8B1CD-A095-4C8F-8552-7AE349F82A78}" type="pres">
      <dgm:prSet presAssocID="{41D41894-D587-4010-B0F1-3C780FE06696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8C5C71DB-A889-43E2-87FC-D433837D17C7}" type="pres">
      <dgm:prSet presAssocID="{D772A836-0E40-45DE-90E2-9D554B0F608C}" presName="hierRoot2" presStyleCnt="0"/>
      <dgm:spPr/>
    </dgm:pt>
    <dgm:pt modelId="{C19564AB-CEC9-439A-9306-67C49C7E4E72}" type="pres">
      <dgm:prSet presAssocID="{D772A836-0E40-45DE-90E2-9D554B0F608C}" presName="composite2" presStyleCnt="0"/>
      <dgm:spPr/>
    </dgm:pt>
    <dgm:pt modelId="{70F4C323-8E88-4436-973E-4B46B89C47FC}" type="pres">
      <dgm:prSet presAssocID="{D772A836-0E40-45DE-90E2-9D554B0F608C}" presName="background2" presStyleLbl="node2" presStyleIdx="2" presStyleCnt="3"/>
      <dgm:spPr/>
    </dgm:pt>
    <dgm:pt modelId="{8EBBE15F-AA42-48D0-92C1-0B4408AB5FD6}" type="pres">
      <dgm:prSet presAssocID="{D772A836-0E40-45DE-90E2-9D554B0F608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6B1356B-A0BF-4050-A1FC-C0A214574AE0}" type="pres">
      <dgm:prSet presAssocID="{D772A836-0E40-45DE-90E2-9D554B0F608C}" presName="hierChild3" presStyleCnt="0"/>
      <dgm:spPr/>
    </dgm:pt>
  </dgm:ptLst>
  <dgm:cxnLst>
    <dgm:cxn modelId="{523FEE1F-4190-46B5-98A2-D8EDC0DF2461}" srcId="{56F863CC-E2A4-4CFD-A377-43DAFBFE914A}" destId="{BFC07B44-9891-4468-8AFB-91EE35A0CF2A}" srcOrd="0" destOrd="0" parTransId="{9F7741E4-D8C3-4322-86F5-C646C5F87DE1}" sibTransId="{BA44FC2C-2140-4EE6-AFC2-62D0E6C7D7DA}"/>
    <dgm:cxn modelId="{DBF96AFF-696F-468A-B33C-8E7E150E1D6C}" type="presOf" srcId="{1232B10B-62E7-4849-A4C0-4289C7533523}" destId="{C2DF765E-DB94-4C0A-9AD3-005A6C99F3CE}" srcOrd="0" destOrd="0" presId="urn:microsoft.com/office/officeart/2005/8/layout/hierarchy1"/>
    <dgm:cxn modelId="{069AFBEF-67C0-4701-9BE3-17C7C0730958}" srcId="{BFC07B44-9891-4468-8AFB-91EE35A0CF2A}" destId="{2FDD81B3-1028-44CC-A688-D5601447EB12}" srcOrd="1" destOrd="0" parTransId="{1232B10B-62E7-4849-A4C0-4289C7533523}" sibTransId="{EE666F9E-F8E1-4DDD-8958-AC53DA98D82F}"/>
    <dgm:cxn modelId="{245F904C-28BD-490C-BED7-E363E2AE21D4}" type="presOf" srcId="{00C6A907-7055-49B9-92FD-92065E2214A4}" destId="{DEB3CA02-25A8-4002-B20D-C34732748DA0}" srcOrd="0" destOrd="0" presId="urn:microsoft.com/office/officeart/2005/8/layout/hierarchy1"/>
    <dgm:cxn modelId="{8C08F183-AAD7-46FE-8BBB-3C20BA5B8290}" type="presOf" srcId="{22FB4559-6382-45EC-A507-9F71CD23E347}" destId="{8EB01742-7E09-4453-B917-901B8AF87CDE}" srcOrd="0" destOrd="0" presId="urn:microsoft.com/office/officeart/2005/8/layout/hierarchy1"/>
    <dgm:cxn modelId="{A996A93B-857D-4E0C-A1B9-B6E506F5237B}" type="presOf" srcId="{E594B9C2-ECEE-4AD7-919A-1BB7F28ED462}" destId="{C104ECD2-34B0-4C6E-9CA6-AA9865A69F2B}" srcOrd="0" destOrd="0" presId="urn:microsoft.com/office/officeart/2005/8/layout/hierarchy1"/>
    <dgm:cxn modelId="{2BD8E1F8-5182-4956-8A33-0A852F9D0D2C}" type="presOf" srcId="{72682F60-E56F-4781-90E6-131E0DD50C72}" destId="{41A5AC10-D37A-4204-A2C4-DBCE226B6680}" srcOrd="0" destOrd="0" presId="urn:microsoft.com/office/officeart/2005/8/layout/hierarchy1"/>
    <dgm:cxn modelId="{3854913B-A83E-41EE-8588-8E577BEBD34B}" srcId="{56F863CC-E2A4-4CFD-A377-43DAFBFE914A}" destId="{00C6A907-7055-49B9-92FD-92065E2214A4}" srcOrd="1" destOrd="0" parTransId="{72682F60-E56F-4781-90E6-131E0DD50C72}" sibTransId="{B0FE7BA7-8A4C-44DD-BE41-962AC1892F45}"/>
    <dgm:cxn modelId="{22393CEC-6C25-4050-8C6B-AA37500AE4C0}" srcId="{00C6A907-7055-49B9-92FD-92065E2214A4}" destId="{D664F0C7-2459-47F7-A71E-E8C4270B7290}" srcOrd="0" destOrd="0" parTransId="{E22EB117-0E7E-4018-9ED0-5C1CC1ABC191}" sibTransId="{0A26E782-11B9-4871-AAC7-0528744FCA99}"/>
    <dgm:cxn modelId="{324AC899-92A8-435B-99C0-421A2739B3BC}" type="presOf" srcId="{56F863CC-E2A4-4CFD-A377-43DAFBFE914A}" destId="{4F56EC51-CED2-44BE-8481-B26ADFC630CF}" srcOrd="0" destOrd="0" presId="urn:microsoft.com/office/officeart/2005/8/layout/hierarchy1"/>
    <dgm:cxn modelId="{5059788F-BC9D-4A36-8470-932EDACC9AE4}" type="presOf" srcId="{D664F0C7-2459-47F7-A71E-E8C4270B7290}" destId="{9785853F-CA56-427C-9942-CB6DCC1621A9}" srcOrd="0" destOrd="0" presId="urn:microsoft.com/office/officeart/2005/8/layout/hierarchy1"/>
    <dgm:cxn modelId="{11FCFA05-B28F-4589-9874-99DF3684EFAD}" type="presOf" srcId="{D772A836-0E40-45DE-90E2-9D554B0F608C}" destId="{8EBBE15F-AA42-48D0-92C1-0B4408AB5FD6}" srcOrd="0" destOrd="0" presId="urn:microsoft.com/office/officeart/2005/8/layout/hierarchy1"/>
    <dgm:cxn modelId="{D5F7EF83-210F-40BD-9459-58DD4DF805E0}" type="presOf" srcId="{5A0B1D46-A0D8-4A55-AB89-B5F2605FFD2D}" destId="{01D3DA15-6829-40C1-89C4-5D7D040E9F66}" srcOrd="0" destOrd="0" presId="urn:microsoft.com/office/officeart/2005/8/layout/hierarchy1"/>
    <dgm:cxn modelId="{F73A7642-445D-40AA-BF4E-939960666478}" srcId="{D14058AD-0CAD-42FF-85AC-1024A47A6546}" destId="{56F863CC-E2A4-4CFD-A377-43DAFBFE914A}" srcOrd="0" destOrd="0" parTransId="{5A0ACA77-59FB-4E68-A47B-8C6D8EACB42E}" sibTransId="{0668CF56-2E84-4106-9B26-2BB86D5293A0}"/>
    <dgm:cxn modelId="{197F1104-2F71-483D-B3AB-6885CEF56B8D}" type="presOf" srcId="{51BECDB4-A513-41F7-AE09-A8DF49312BA5}" destId="{B8D6EE52-26DC-431E-A3E3-9FF3A1E17F3B}" srcOrd="0" destOrd="0" presId="urn:microsoft.com/office/officeart/2005/8/layout/hierarchy1"/>
    <dgm:cxn modelId="{1971F380-D429-4388-AC92-A3080E558E34}" srcId="{00C6A907-7055-49B9-92FD-92065E2214A4}" destId="{51BECDB4-A513-41F7-AE09-A8DF49312BA5}" srcOrd="1" destOrd="0" parTransId="{22FB4559-6382-45EC-A507-9F71CD23E347}" sibTransId="{0C52D077-655B-4A92-9570-C231396042DC}"/>
    <dgm:cxn modelId="{F695F21A-6F7A-47EF-9249-1065FF48A264}" srcId="{BFC07B44-9891-4468-8AFB-91EE35A0CF2A}" destId="{5A0B1D46-A0D8-4A55-AB89-B5F2605FFD2D}" srcOrd="0" destOrd="0" parTransId="{E594B9C2-ECEE-4AD7-919A-1BB7F28ED462}" sibTransId="{0B684CDA-CBCA-44C2-926A-59256B206F1B}"/>
    <dgm:cxn modelId="{D201A07D-FC94-4B72-99E1-2C6D0F6BA88F}" type="presOf" srcId="{2FDD81B3-1028-44CC-A688-D5601447EB12}" destId="{5AE51B9C-D4AB-4CAC-931D-BE1BF604AF43}" srcOrd="0" destOrd="0" presId="urn:microsoft.com/office/officeart/2005/8/layout/hierarchy1"/>
    <dgm:cxn modelId="{3336E5BF-D83B-4BB3-91A3-AD8FD341889F}" type="presOf" srcId="{BFC07B44-9891-4468-8AFB-91EE35A0CF2A}" destId="{15C7BF26-7C34-48ED-A63F-061E3B9CAF24}" srcOrd="0" destOrd="0" presId="urn:microsoft.com/office/officeart/2005/8/layout/hierarchy1"/>
    <dgm:cxn modelId="{FA01E40B-5C67-40B4-BFF7-A1D8314CA57C}" type="presOf" srcId="{41D41894-D587-4010-B0F1-3C780FE06696}" destId="{88F8B1CD-A095-4C8F-8552-7AE349F82A78}" srcOrd="0" destOrd="0" presId="urn:microsoft.com/office/officeart/2005/8/layout/hierarchy1"/>
    <dgm:cxn modelId="{50F320FB-815C-4838-8525-4B23F4BB6E3D}" type="presOf" srcId="{D14058AD-0CAD-42FF-85AC-1024A47A6546}" destId="{27F6F8A8-E058-4BB6-A8E0-06A86B89B67E}" srcOrd="0" destOrd="0" presId="urn:microsoft.com/office/officeart/2005/8/layout/hierarchy1"/>
    <dgm:cxn modelId="{5D0F002C-81BD-46CE-9F57-B951ED90697E}" srcId="{56F863CC-E2A4-4CFD-A377-43DAFBFE914A}" destId="{D772A836-0E40-45DE-90E2-9D554B0F608C}" srcOrd="2" destOrd="0" parTransId="{41D41894-D587-4010-B0F1-3C780FE06696}" sibTransId="{845D5B40-EB9A-4785-8F98-974CB0805A06}"/>
    <dgm:cxn modelId="{EFB005E8-13C2-4F9E-A0A5-CA002E6ED6E0}" type="presOf" srcId="{E22EB117-0E7E-4018-9ED0-5C1CC1ABC191}" destId="{BF365B33-14F7-4CBF-B4D4-75B440CD6B16}" srcOrd="0" destOrd="0" presId="urn:microsoft.com/office/officeart/2005/8/layout/hierarchy1"/>
    <dgm:cxn modelId="{B6E21AE2-B809-4774-ACC7-ECF5F62F15CD}" type="presOf" srcId="{9F7741E4-D8C3-4322-86F5-C646C5F87DE1}" destId="{0F5005FE-1B28-40E8-99D8-11D5B9B1B3DE}" srcOrd="0" destOrd="0" presId="urn:microsoft.com/office/officeart/2005/8/layout/hierarchy1"/>
    <dgm:cxn modelId="{FC8ADE31-43A8-4845-A4E8-A458C9E73BEE}" type="presParOf" srcId="{27F6F8A8-E058-4BB6-A8E0-06A86B89B67E}" destId="{49D12BA7-4069-4E87-A9A9-101282C94A8D}" srcOrd="0" destOrd="0" presId="urn:microsoft.com/office/officeart/2005/8/layout/hierarchy1"/>
    <dgm:cxn modelId="{1FCB8F61-B0F5-4B35-866A-F105EACF6D66}" type="presParOf" srcId="{49D12BA7-4069-4E87-A9A9-101282C94A8D}" destId="{19E23347-1113-4240-8906-9402D8D98AD9}" srcOrd="0" destOrd="0" presId="urn:microsoft.com/office/officeart/2005/8/layout/hierarchy1"/>
    <dgm:cxn modelId="{9530DFAC-BBDA-4601-8767-12CD10FE6B85}" type="presParOf" srcId="{19E23347-1113-4240-8906-9402D8D98AD9}" destId="{FC7396DD-E9ED-45EA-8E28-7037156D09F0}" srcOrd="0" destOrd="0" presId="urn:microsoft.com/office/officeart/2005/8/layout/hierarchy1"/>
    <dgm:cxn modelId="{59DECAF6-9365-429B-B26D-1C9206BB2BB6}" type="presParOf" srcId="{19E23347-1113-4240-8906-9402D8D98AD9}" destId="{4F56EC51-CED2-44BE-8481-B26ADFC630CF}" srcOrd="1" destOrd="0" presId="urn:microsoft.com/office/officeart/2005/8/layout/hierarchy1"/>
    <dgm:cxn modelId="{2787F579-2F02-4A38-A726-EA4147205CAD}" type="presParOf" srcId="{49D12BA7-4069-4E87-A9A9-101282C94A8D}" destId="{99D061A6-C885-4D1D-B359-36727802FB19}" srcOrd="1" destOrd="0" presId="urn:microsoft.com/office/officeart/2005/8/layout/hierarchy1"/>
    <dgm:cxn modelId="{C2816B31-C9F5-41EB-B219-36A70F779C99}" type="presParOf" srcId="{99D061A6-C885-4D1D-B359-36727802FB19}" destId="{0F5005FE-1B28-40E8-99D8-11D5B9B1B3DE}" srcOrd="0" destOrd="0" presId="urn:microsoft.com/office/officeart/2005/8/layout/hierarchy1"/>
    <dgm:cxn modelId="{E656A1EE-F612-4E39-A782-C8E27B989DA7}" type="presParOf" srcId="{99D061A6-C885-4D1D-B359-36727802FB19}" destId="{4D3F4EB5-E857-4281-BB2D-E64B9A7E1290}" srcOrd="1" destOrd="0" presId="urn:microsoft.com/office/officeart/2005/8/layout/hierarchy1"/>
    <dgm:cxn modelId="{536DF032-BDAD-463E-AC4E-1794602C2E97}" type="presParOf" srcId="{4D3F4EB5-E857-4281-BB2D-E64B9A7E1290}" destId="{F4BCF16C-D763-432D-8361-A2DEB065C163}" srcOrd="0" destOrd="0" presId="urn:microsoft.com/office/officeart/2005/8/layout/hierarchy1"/>
    <dgm:cxn modelId="{FF2F3E2D-715D-4AFC-9A57-E8284E5C98B9}" type="presParOf" srcId="{F4BCF16C-D763-432D-8361-A2DEB065C163}" destId="{5D217013-B5C4-4C9E-8396-199665B68959}" srcOrd="0" destOrd="0" presId="urn:microsoft.com/office/officeart/2005/8/layout/hierarchy1"/>
    <dgm:cxn modelId="{874DA86C-72C8-4925-9B66-5CDA40E63B9C}" type="presParOf" srcId="{F4BCF16C-D763-432D-8361-A2DEB065C163}" destId="{15C7BF26-7C34-48ED-A63F-061E3B9CAF24}" srcOrd="1" destOrd="0" presId="urn:microsoft.com/office/officeart/2005/8/layout/hierarchy1"/>
    <dgm:cxn modelId="{3A29FBA8-309F-48DF-B6EC-2BC26633713C}" type="presParOf" srcId="{4D3F4EB5-E857-4281-BB2D-E64B9A7E1290}" destId="{0179928F-6BD8-41CD-B8AE-799508B7C3CD}" srcOrd="1" destOrd="0" presId="urn:microsoft.com/office/officeart/2005/8/layout/hierarchy1"/>
    <dgm:cxn modelId="{F53E8FC2-0549-4F85-92F9-A951CE099C68}" type="presParOf" srcId="{0179928F-6BD8-41CD-B8AE-799508B7C3CD}" destId="{C104ECD2-34B0-4C6E-9CA6-AA9865A69F2B}" srcOrd="0" destOrd="0" presId="urn:microsoft.com/office/officeart/2005/8/layout/hierarchy1"/>
    <dgm:cxn modelId="{9A3CD3DE-259D-45BA-98A1-51AA06797842}" type="presParOf" srcId="{0179928F-6BD8-41CD-B8AE-799508B7C3CD}" destId="{8BDC8E3A-D865-421D-BF09-437AF15835C3}" srcOrd="1" destOrd="0" presId="urn:microsoft.com/office/officeart/2005/8/layout/hierarchy1"/>
    <dgm:cxn modelId="{D1DD45EA-8BBA-4CAC-AFED-E94C64DBA885}" type="presParOf" srcId="{8BDC8E3A-D865-421D-BF09-437AF15835C3}" destId="{6F7AD633-1AFC-4EB6-8743-B8FA2C35CCF3}" srcOrd="0" destOrd="0" presId="urn:microsoft.com/office/officeart/2005/8/layout/hierarchy1"/>
    <dgm:cxn modelId="{9059A8F2-F2E0-416F-828F-15FEDA0546B1}" type="presParOf" srcId="{6F7AD633-1AFC-4EB6-8743-B8FA2C35CCF3}" destId="{51107B62-8A66-4C9E-A515-E821B521A046}" srcOrd="0" destOrd="0" presId="urn:microsoft.com/office/officeart/2005/8/layout/hierarchy1"/>
    <dgm:cxn modelId="{614C51FA-DC7E-4D87-A6DA-CB977AAB9023}" type="presParOf" srcId="{6F7AD633-1AFC-4EB6-8743-B8FA2C35CCF3}" destId="{01D3DA15-6829-40C1-89C4-5D7D040E9F66}" srcOrd="1" destOrd="0" presId="urn:microsoft.com/office/officeart/2005/8/layout/hierarchy1"/>
    <dgm:cxn modelId="{C75B951A-BBC3-41A1-A70C-318FD7898A44}" type="presParOf" srcId="{8BDC8E3A-D865-421D-BF09-437AF15835C3}" destId="{624A420C-D10B-474D-AD42-F1AB61B3FF95}" srcOrd="1" destOrd="0" presId="urn:microsoft.com/office/officeart/2005/8/layout/hierarchy1"/>
    <dgm:cxn modelId="{01CD9609-5EB8-4D62-BA35-76FFC43E3CD8}" type="presParOf" srcId="{0179928F-6BD8-41CD-B8AE-799508B7C3CD}" destId="{C2DF765E-DB94-4C0A-9AD3-005A6C99F3CE}" srcOrd="2" destOrd="0" presId="urn:microsoft.com/office/officeart/2005/8/layout/hierarchy1"/>
    <dgm:cxn modelId="{8507A478-8348-4D0E-85E7-DE11BFB4CAB7}" type="presParOf" srcId="{0179928F-6BD8-41CD-B8AE-799508B7C3CD}" destId="{9478DA50-9E36-46D9-BEC9-084C29E6684F}" srcOrd="3" destOrd="0" presId="urn:microsoft.com/office/officeart/2005/8/layout/hierarchy1"/>
    <dgm:cxn modelId="{EE77C2CC-9C56-4993-9126-B3A8F10B8A2F}" type="presParOf" srcId="{9478DA50-9E36-46D9-BEC9-084C29E6684F}" destId="{A6BF3092-57E6-4805-A6CF-C89A05F585CB}" srcOrd="0" destOrd="0" presId="urn:microsoft.com/office/officeart/2005/8/layout/hierarchy1"/>
    <dgm:cxn modelId="{8657CBFE-928B-401A-B7BC-07D7C1958DBA}" type="presParOf" srcId="{A6BF3092-57E6-4805-A6CF-C89A05F585CB}" destId="{6C756E14-147D-498A-9880-941ED816E2A5}" srcOrd="0" destOrd="0" presId="urn:microsoft.com/office/officeart/2005/8/layout/hierarchy1"/>
    <dgm:cxn modelId="{977A3027-0A34-432F-9F7D-D09E6544B594}" type="presParOf" srcId="{A6BF3092-57E6-4805-A6CF-C89A05F585CB}" destId="{5AE51B9C-D4AB-4CAC-931D-BE1BF604AF43}" srcOrd="1" destOrd="0" presId="urn:microsoft.com/office/officeart/2005/8/layout/hierarchy1"/>
    <dgm:cxn modelId="{194165F9-8E67-416D-B62C-05D3874CA265}" type="presParOf" srcId="{9478DA50-9E36-46D9-BEC9-084C29E6684F}" destId="{70052DB7-8808-44A4-931B-4CF3E7184A7D}" srcOrd="1" destOrd="0" presId="urn:microsoft.com/office/officeart/2005/8/layout/hierarchy1"/>
    <dgm:cxn modelId="{7D313596-F334-445E-AF8B-E1D91981C4A7}" type="presParOf" srcId="{99D061A6-C885-4D1D-B359-36727802FB19}" destId="{41A5AC10-D37A-4204-A2C4-DBCE226B6680}" srcOrd="2" destOrd="0" presId="urn:microsoft.com/office/officeart/2005/8/layout/hierarchy1"/>
    <dgm:cxn modelId="{B74A042E-6BB3-434A-886D-FE4C81460DB5}" type="presParOf" srcId="{99D061A6-C885-4D1D-B359-36727802FB19}" destId="{3B1B4D8A-BCD1-4ED7-8788-EA4DCAAC9BA1}" srcOrd="3" destOrd="0" presId="urn:microsoft.com/office/officeart/2005/8/layout/hierarchy1"/>
    <dgm:cxn modelId="{069E50B8-AF2E-45B7-9163-68DEBA744437}" type="presParOf" srcId="{3B1B4D8A-BCD1-4ED7-8788-EA4DCAAC9BA1}" destId="{3536D13D-50DB-4AC2-8E96-64A60702E1C5}" srcOrd="0" destOrd="0" presId="urn:microsoft.com/office/officeart/2005/8/layout/hierarchy1"/>
    <dgm:cxn modelId="{BBC0DC03-6B39-4FE4-ABFD-593CB9DD62F5}" type="presParOf" srcId="{3536D13D-50DB-4AC2-8E96-64A60702E1C5}" destId="{7ED3AC55-9B49-4965-8B05-0D74182A0BF2}" srcOrd="0" destOrd="0" presId="urn:microsoft.com/office/officeart/2005/8/layout/hierarchy1"/>
    <dgm:cxn modelId="{B26B6AB2-69E7-4761-BDC2-C3338DB8E37B}" type="presParOf" srcId="{3536D13D-50DB-4AC2-8E96-64A60702E1C5}" destId="{DEB3CA02-25A8-4002-B20D-C34732748DA0}" srcOrd="1" destOrd="0" presId="urn:microsoft.com/office/officeart/2005/8/layout/hierarchy1"/>
    <dgm:cxn modelId="{A6A4A635-3561-4790-861E-2E2BF0785503}" type="presParOf" srcId="{3B1B4D8A-BCD1-4ED7-8788-EA4DCAAC9BA1}" destId="{8D5DA65E-6C4E-4702-8ABE-CB0F448CF055}" srcOrd="1" destOrd="0" presId="urn:microsoft.com/office/officeart/2005/8/layout/hierarchy1"/>
    <dgm:cxn modelId="{D4DAC8CD-C46F-400D-A73D-408CC8522F0A}" type="presParOf" srcId="{8D5DA65E-6C4E-4702-8ABE-CB0F448CF055}" destId="{BF365B33-14F7-4CBF-B4D4-75B440CD6B16}" srcOrd="0" destOrd="0" presId="urn:microsoft.com/office/officeart/2005/8/layout/hierarchy1"/>
    <dgm:cxn modelId="{C3EF4E1E-92A8-4238-8384-0A968470842D}" type="presParOf" srcId="{8D5DA65E-6C4E-4702-8ABE-CB0F448CF055}" destId="{E07F7DEB-A6B9-4F44-AEAD-8C04477A74A6}" srcOrd="1" destOrd="0" presId="urn:microsoft.com/office/officeart/2005/8/layout/hierarchy1"/>
    <dgm:cxn modelId="{80F81653-D3B6-4EE3-865E-73D28ACF22E0}" type="presParOf" srcId="{E07F7DEB-A6B9-4F44-AEAD-8C04477A74A6}" destId="{7E0B9DFC-BE67-4613-9EEB-40C18A92BA53}" srcOrd="0" destOrd="0" presId="urn:microsoft.com/office/officeart/2005/8/layout/hierarchy1"/>
    <dgm:cxn modelId="{81239D24-171F-486B-873A-DCD5CB196D98}" type="presParOf" srcId="{7E0B9DFC-BE67-4613-9EEB-40C18A92BA53}" destId="{50A98E04-B3ED-4B56-8146-B8B8A549C727}" srcOrd="0" destOrd="0" presId="urn:microsoft.com/office/officeart/2005/8/layout/hierarchy1"/>
    <dgm:cxn modelId="{018FB05C-0839-431A-8C1E-0A13E412F6D1}" type="presParOf" srcId="{7E0B9DFC-BE67-4613-9EEB-40C18A92BA53}" destId="{9785853F-CA56-427C-9942-CB6DCC1621A9}" srcOrd="1" destOrd="0" presId="urn:microsoft.com/office/officeart/2005/8/layout/hierarchy1"/>
    <dgm:cxn modelId="{7E525AC3-7921-4652-967D-30A3C8ACCF10}" type="presParOf" srcId="{E07F7DEB-A6B9-4F44-AEAD-8C04477A74A6}" destId="{53202C7A-A7C1-4EEB-B806-7A06A290A71C}" srcOrd="1" destOrd="0" presId="urn:microsoft.com/office/officeart/2005/8/layout/hierarchy1"/>
    <dgm:cxn modelId="{B5C1E549-3818-43D9-A03F-7F6F200B1B58}" type="presParOf" srcId="{8D5DA65E-6C4E-4702-8ABE-CB0F448CF055}" destId="{8EB01742-7E09-4453-B917-901B8AF87CDE}" srcOrd="2" destOrd="0" presId="urn:microsoft.com/office/officeart/2005/8/layout/hierarchy1"/>
    <dgm:cxn modelId="{5B3B0EFC-32D9-4CD6-9874-6CCFFCB00B8E}" type="presParOf" srcId="{8D5DA65E-6C4E-4702-8ABE-CB0F448CF055}" destId="{4E0AB321-CDD8-4F25-962F-CD2CFCA7C9A2}" srcOrd="3" destOrd="0" presId="urn:microsoft.com/office/officeart/2005/8/layout/hierarchy1"/>
    <dgm:cxn modelId="{8A4718CA-C1F0-4236-9AC0-2563100D9055}" type="presParOf" srcId="{4E0AB321-CDD8-4F25-962F-CD2CFCA7C9A2}" destId="{AB01E29D-08C8-48B1-AA37-F9F9BAFED25B}" srcOrd="0" destOrd="0" presId="urn:microsoft.com/office/officeart/2005/8/layout/hierarchy1"/>
    <dgm:cxn modelId="{8BA5BE84-A9B8-43A2-BEBD-308BBA5A84E8}" type="presParOf" srcId="{AB01E29D-08C8-48B1-AA37-F9F9BAFED25B}" destId="{B6E293C1-8A69-4F56-AE18-E933237E6033}" srcOrd="0" destOrd="0" presId="urn:microsoft.com/office/officeart/2005/8/layout/hierarchy1"/>
    <dgm:cxn modelId="{DB57EABE-4AB5-46D8-A9BC-6177060DEF40}" type="presParOf" srcId="{AB01E29D-08C8-48B1-AA37-F9F9BAFED25B}" destId="{B8D6EE52-26DC-431E-A3E3-9FF3A1E17F3B}" srcOrd="1" destOrd="0" presId="urn:microsoft.com/office/officeart/2005/8/layout/hierarchy1"/>
    <dgm:cxn modelId="{D2E5CADC-8464-4089-9B85-5A7DFB4BA0ED}" type="presParOf" srcId="{4E0AB321-CDD8-4F25-962F-CD2CFCA7C9A2}" destId="{AC5431EC-6D13-4E84-87DF-5E13F9903882}" srcOrd="1" destOrd="0" presId="urn:microsoft.com/office/officeart/2005/8/layout/hierarchy1"/>
    <dgm:cxn modelId="{C869ED89-1C12-4F4F-A3CB-DE73D50CD76B}" type="presParOf" srcId="{99D061A6-C885-4D1D-B359-36727802FB19}" destId="{88F8B1CD-A095-4C8F-8552-7AE349F82A78}" srcOrd="4" destOrd="0" presId="urn:microsoft.com/office/officeart/2005/8/layout/hierarchy1"/>
    <dgm:cxn modelId="{589233A8-D613-4EEB-86AB-97D3442C1776}" type="presParOf" srcId="{99D061A6-C885-4D1D-B359-36727802FB19}" destId="{8C5C71DB-A889-43E2-87FC-D433837D17C7}" srcOrd="5" destOrd="0" presId="urn:microsoft.com/office/officeart/2005/8/layout/hierarchy1"/>
    <dgm:cxn modelId="{3822BA32-73A8-49B9-B0FD-78FEDC5A5B68}" type="presParOf" srcId="{8C5C71DB-A889-43E2-87FC-D433837D17C7}" destId="{C19564AB-CEC9-439A-9306-67C49C7E4E72}" srcOrd="0" destOrd="0" presId="urn:microsoft.com/office/officeart/2005/8/layout/hierarchy1"/>
    <dgm:cxn modelId="{0FE3ABDB-C6B4-461F-BDBC-C45B909D3099}" type="presParOf" srcId="{C19564AB-CEC9-439A-9306-67C49C7E4E72}" destId="{70F4C323-8E88-4436-973E-4B46B89C47FC}" srcOrd="0" destOrd="0" presId="urn:microsoft.com/office/officeart/2005/8/layout/hierarchy1"/>
    <dgm:cxn modelId="{A5A6F292-99F5-4DF6-8959-C153F47008AA}" type="presParOf" srcId="{C19564AB-CEC9-439A-9306-67C49C7E4E72}" destId="{8EBBE15F-AA42-48D0-92C1-0B4408AB5FD6}" srcOrd="1" destOrd="0" presId="urn:microsoft.com/office/officeart/2005/8/layout/hierarchy1"/>
    <dgm:cxn modelId="{BF1F7ABF-0E81-43B3-8563-A78C3FAF5E50}" type="presParOf" srcId="{8C5C71DB-A889-43E2-87FC-D433837D17C7}" destId="{76B1356B-A0BF-4050-A1FC-C0A214574A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8B1CD-A095-4C8F-8552-7AE349F82A78}">
      <dsp:nvSpPr>
        <dsp:cNvPr id="0" name=""/>
        <dsp:cNvSpPr/>
      </dsp:nvSpPr>
      <dsp:spPr>
        <a:xfrm>
          <a:off x="4746140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2953427" y="319283"/>
              </a:lnTo>
              <a:lnTo>
                <a:pt x="2953427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B01742-7E09-4453-B917-901B8AF87CDE}">
      <dsp:nvSpPr>
        <dsp:cNvPr id="0" name=""/>
        <dsp:cNvSpPr/>
      </dsp:nvSpPr>
      <dsp:spPr>
        <a:xfrm>
          <a:off x="5730615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65B33-14F7-4CBF-B4D4-75B440CD6B16}">
      <dsp:nvSpPr>
        <dsp:cNvPr id="0" name=""/>
        <dsp:cNvSpPr/>
      </dsp:nvSpPr>
      <dsp:spPr>
        <a:xfrm>
          <a:off x="4746140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AC10-D37A-4204-A2C4-DBCE226B6680}">
      <dsp:nvSpPr>
        <dsp:cNvPr id="0" name=""/>
        <dsp:cNvSpPr/>
      </dsp:nvSpPr>
      <dsp:spPr>
        <a:xfrm>
          <a:off x="4746140" y="119795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F765E-DB94-4C0A-9AD3-005A6C99F3CE}">
      <dsp:nvSpPr>
        <dsp:cNvPr id="0" name=""/>
        <dsp:cNvSpPr/>
      </dsp:nvSpPr>
      <dsp:spPr>
        <a:xfrm>
          <a:off x="1792712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83"/>
              </a:lnTo>
              <a:lnTo>
                <a:pt x="984475" y="319283"/>
              </a:lnTo>
              <a:lnTo>
                <a:pt x="984475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4ECD2-34B0-4C6E-9CA6-AA9865A69F2B}">
      <dsp:nvSpPr>
        <dsp:cNvPr id="0" name=""/>
        <dsp:cNvSpPr/>
      </dsp:nvSpPr>
      <dsp:spPr>
        <a:xfrm>
          <a:off x="808237" y="2689437"/>
          <a:ext cx="984475" cy="468520"/>
        </a:xfrm>
        <a:custGeom>
          <a:avLst/>
          <a:gdLst/>
          <a:ahLst/>
          <a:cxnLst/>
          <a:rect l="0" t="0" r="0" b="0"/>
          <a:pathLst>
            <a:path>
              <a:moveTo>
                <a:pt x="984475" y="0"/>
              </a:moveTo>
              <a:lnTo>
                <a:pt x="984475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005FE-1B28-40E8-99D8-11D5B9B1B3DE}">
      <dsp:nvSpPr>
        <dsp:cNvPr id="0" name=""/>
        <dsp:cNvSpPr/>
      </dsp:nvSpPr>
      <dsp:spPr>
        <a:xfrm>
          <a:off x="1792712" y="1197957"/>
          <a:ext cx="2953427" cy="468520"/>
        </a:xfrm>
        <a:custGeom>
          <a:avLst/>
          <a:gdLst/>
          <a:ahLst/>
          <a:cxnLst/>
          <a:rect l="0" t="0" r="0" b="0"/>
          <a:pathLst>
            <a:path>
              <a:moveTo>
                <a:pt x="2953427" y="0"/>
              </a:moveTo>
              <a:lnTo>
                <a:pt x="2953427" y="319283"/>
              </a:lnTo>
              <a:lnTo>
                <a:pt x="0" y="319283"/>
              </a:lnTo>
              <a:lnTo>
                <a:pt x="0" y="4685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396DD-E9ED-45EA-8E28-7037156D09F0}">
      <dsp:nvSpPr>
        <dsp:cNvPr id="0" name=""/>
        <dsp:cNvSpPr/>
      </dsp:nvSpPr>
      <dsp:spPr>
        <a:xfrm>
          <a:off x="3940659" y="174997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56EC51-CED2-44BE-8481-B26ADFC630CF}">
      <dsp:nvSpPr>
        <dsp:cNvPr id="0" name=""/>
        <dsp:cNvSpPr/>
      </dsp:nvSpPr>
      <dsp:spPr>
        <a:xfrm>
          <a:off x="4119655" y="345043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本社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49616" y="375004"/>
        <a:ext cx="1551038" cy="963037"/>
      </dsp:txXfrm>
    </dsp:sp>
    <dsp:sp modelId="{5D217013-B5C4-4C9E-8396-199665B68959}">
      <dsp:nvSpPr>
        <dsp:cNvPr id="0" name=""/>
        <dsp:cNvSpPr/>
      </dsp:nvSpPr>
      <dsp:spPr>
        <a:xfrm>
          <a:off x="987232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5C7BF26-7C34-48ED-A63F-061E3B9CAF24}">
      <dsp:nvSpPr>
        <dsp:cNvPr id="0" name=""/>
        <dsp:cNvSpPr/>
      </dsp:nvSpPr>
      <dsp:spPr>
        <a:xfrm>
          <a:off x="1166228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1196189" y="1866485"/>
        <a:ext cx="1551038" cy="963037"/>
      </dsp:txXfrm>
    </dsp:sp>
    <dsp:sp modelId="{51107B62-8A66-4C9E-A515-E821B521A046}">
      <dsp:nvSpPr>
        <dsp:cNvPr id="0" name=""/>
        <dsp:cNvSpPr/>
      </dsp:nvSpPr>
      <dsp:spPr>
        <a:xfrm>
          <a:off x="2757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D3DA15-6829-40C1-89C4-5D7D040E9F66}">
      <dsp:nvSpPr>
        <dsp:cNvPr id="0" name=""/>
        <dsp:cNvSpPr/>
      </dsp:nvSpPr>
      <dsp:spPr>
        <a:xfrm>
          <a:off x="181752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リサイクル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施設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1713" y="3357965"/>
        <a:ext cx="1551038" cy="963037"/>
      </dsp:txXfrm>
    </dsp:sp>
    <dsp:sp modelId="{6C756E14-147D-498A-9880-941ED816E2A5}">
      <dsp:nvSpPr>
        <dsp:cNvPr id="0" name=""/>
        <dsp:cNvSpPr/>
      </dsp:nvSpPr>
      <dsp:spPr>
        <a:xfrm>
          <a:off x="1971708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AE51B9C-D4AB-4CAC-931D-BE1BF604AF43}">
      <dsp:nvSpPr>
        <dsp:cNvPr id="0" name=""/>
        <dsp:cNvSpPr/>
      </dsp:nvSpPr>
      <dsp:spPr>
        <a:xfrm>
          <a:off x="2150704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生産工場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2180665" y="3357965"/>
        <a:ext cx="1551038" cy="963037"/>
      </dsp:txXfrm>
    </dsp:sp>
    <dsp:sp modelId="{7ED3AC55-9B49-4965-8B05-0D74182A0BF2}">
      <dsp:nvSpPr>
        <dsp:cNvPr id="0" name=""/>
        <dsp:cNvSpPr/>
      </dsp:nvSpPr>
      <dsp:spPr>
        <a:xfrm>
          <a:off x="4925135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CA02-25A8-4002-B20D-C34732748DA0}">
      <dsp:nvSpPr>
        <dsp:cNvPr id="0" name=""/>
        <dsp:cNvSpPr/>
      </dsp:nvSpPr>
      <dsp:spPr>
        <a:xfrm>
          <a:off x="5104131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営業本部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5134092" y="1866485"/>
        <a:ext cx="1551038" cy="963037"/>
      </dsp:txXfrm>
    </dsp:sp>
    <dsp:sp modelId="{50A98E04-B3ED-4B56-8146-B8B8A549C727}">
      <dsp:nvSpPr>
        <dsp:cNvPr id="0" name=""/>
        <dsp:cNvSpPr/>
      </dsp:nvSpPr>
      <dsp:spPr>
        <a:xfrm>
          <a:off x="3940659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85853F-CA56-427C-9942-CB6DCC1621A9}">
      <dsp:nvSpPr>
        <dsp:cNvPr id="0" name=""/>
        <dsp:cNvSpPr/>
      </dsp:nvSpPr>
      <dsp:spPr>
        <a:xfrm>
          <a:off x="4119655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東日本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支部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4149616" y="3357965"/>
        <a:ext cx="1551038" cy="963037"/>
      </dsp:txXfrm>
    </dsp:sp>
    <dsp:sp modelId="{B6E293C1-8A69-4F56-AE18-E933237E6033}">
      <dsp:nvSpPr>
        <dsp:cNvPr id="0" name=""/>
        <dsp:cNvSpPr/>
      </dsp:nvSpPr>
      <dsp:spPr>
        <a:xfrm>
          <a:off x="5909611" y="315795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D6EE52-26DC-431E-A3E3-9FF3A1E17F3B}">
      <dsp:nvSpPr>
        <dsp:cNvPr id="0" name=""/>
        <dsp:cNvSpPr/>
      </dsp:nvSpPr>
      <dsp:spPr>
        <a:xfrm>
          <a:off x="6088606" y="332800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5000" kern="1200"/>
        </a:p>
      </dsp:txBody>
      <dsp:txXfrm>
        <a:off x="6118567" y="3357965"/>
        <a:ext cx="1551038" cy="963037"/>
      </dsp:txXfrm>
    </dsp:sp>
    <dsp:sp modelId="{70F4C323-8E88-4436-973E-4B46B89C47FC}">
      <dsp:nvSpPr>
        <dsp:cNvPr id="0" name=""/>
        <dsp:cNvSpPr/>
      </dsp:nvSpPr>
      <dsp:spPr>
        <a:xfrm>
          <a:off x="6894087" y="1666478"/>
          <a:ext cx="1610960" cy="10229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EBBE15F-AA42-48D0-92C1-0B4408AB5FD6}">
      <dsp:nvSpPr>
        <dsp:cNvPr id="0" name=""/>
        <dsp:cNvSpPr/>
      </dsp:nvSpPr>
      <dsp:spPr>
        <a:xfrm>
          <a:off x="7073082" y="1836524"/>
          <a:ext cx="1610960" cy="10229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品質管理</a:t>
          </a:r>
          <a:endParaRPr kumimoji="1" lang="en-US" altLang="ja-JP" sz="2200" b="1" kern="1200" dirty="0" smtClean="0">
            <a:latin typeface="ＭＳ Ｐゴシック" pitchFamily="50" charset="-128"/>
            <a:ea typeface="ＭＳ Ｐゴシック" pitchFamily="50" charset="-128"/>
          </a:endParaRPr>
        </a:p>
        <a:p>
          <a:pPr lvl="0" algn="ctr" defTabSz="977900">
            <a:lnSpc>
              <a:spcPts val="24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2200" b="1" kern="1200" dirty="0" smtClean="0">
              <a:latin typeface="ＭＳ Ｐゴシック" pitchFamily="50" charset="-128"/>
              <a:ea typeface="ＭＳ Ｐゴシック" pitchFamily="50" charset="-128"/>
            </a:rPr>
            <a:t>部門</a:t>
          </a:r>
          <a:endParaRPr kumimoji="1" lang="ja-JP" altLang="en-US" sz="2200" b="1" kern="1200" dirty="0">
            <a:latin typeface="ＭＳ Ｐゴシック" pitchFamily="50" charset="-128"/>
            <a:ea typeface="ＭＳ Ｐゴシック" pitchFamily="50" charset="-128"/>
          </a:endParaRPr>
        </a:p>
      </dsp:txBody>
      <dsp:txXfrm>
        <a:off x="7103043" y="1866485"/>
        <a:ext cx="1551038" cy="963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044B43-6519-42FA-9489-DE071FB283D1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E771C0-E571-4721-88E1-31E4A8D4F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新体制の発表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　○○株式会社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11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17444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0480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23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新体制の発表</vt:lpstr>
      <vt:lpstr>管理体制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新体制の発表</dc:title>
  <dc:creator>相澤裕介</dc:creator>
  <cp:lastModifiedBy>相澤裕介</cp:lastModifiedBy>
  <cp:revision>3</cp:revision>
  <dcterms:created xsi:type="dcterms:W3CDTF">2010-10-04T20:33:06Z</dcterms:created>
  <dcterms:modified xsi:type="dcterms:W3CDTF">2010-10-06T20:58:57Z</dcterms:modified>
</cp:coreProperties>
</file>