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040576"/>
        <c:axId val="22042112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051072"/>
        <c:axId val="22048768"/>
      </c:lineChart>
      <c:catAx>
        <c:axId val="2204057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2042112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204211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2040576"/>
        <c:crosses val="autoZero"/>
        <c:crossBetween val="between"/>
        <c:dispUnits>
          <c:builtInUnit val="thousands"/>
        </c:dispUnits>
      </c:valAx>
      <c:valAx>
        <c:axId val="22048768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2051072"/>
        <c:crosses val="max"/>
        <c:crossBetween val="between"/>
        <c:dispUnits>
          <c:builtInUnit val="thousands"/>
        </c:dispUnits>
      </c:valAx>
      <c:catAx>
        <c:axId val="22051072"/>
        <c:scaling>
          <c:orientation val="minMax"/>
        </c:scaling>
        <c:delete val="1"/>
        <c:axPos val="b"/>
        <c:majorTickMark val="out"/>
        <c:minorTickMark val="none"/>
        <c:tickLblPos val="nextTo"/>
        <c:crossAx val="22048768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0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0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4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0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0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4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0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4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D42B217-A4A1-4ED2-91C0-B5E1AE301394}">
      <dgm:prSet custT="1"/>
      <dgm:spPr/>
      <dgm:t>
        <a:bodyPr/>
        <a:lstStyle/>
        <a:p>
          <a:r>
            <a:rPr kumimoji="1" lang="ja-JP" altLang="en-US" sz="2000" b="1" dirty="0" smtClean="0">
              <a:latin typeface="ＭＳ ゴシック" pitchFamily="49" charset="-128"/>
              <a:ea typeface="ＭＳ ゴシック" pitchFamily="49" charset="-128"/>
            </a:rPr>
            <a:t>運転者の意識の改善</a:t>
          </a:r>
          <a:endParaRPr kumimoji="1" lang="en-US" altLang="ja-JP" sz="20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　・取り締まりへの警戒（罰金、減点の回避）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　・世間一般のモラルの変化</a:t>
          </a:r>
          <a:endParaRPr kumimoji="1" lang="ja-JP" altLang="en-US" sz="14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B5FB60EE-45CE-4046-8014-05BEAF4C392A}" type="parTrans" cxnId="{9DA7C95E-D01F-4384-839A-B10002365437}">
      <dgm:prSet/>
      <dgm:spPr/>
      <dgm:t>
        <a:bodyPr/>
        <a:lstStyle/>
        <a:p>
          <a:endParaRPr kumimoji="1" lang="ja-JP" altLang="en-US"/>
        </a:p>
      </dgm:t>
    </dgm:pt>
    <dgm:pt modelId="{9930819B-0FE1-47B2-AD62-D6CCC7565E7C}" type="sibTrans" cxnId="{9DA7C95E-D01F-4384-839A-B1000236543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</dgm:pt>
    <dgm:pt modelId="{6678F20C-E0BA-4744-8289-DA9080290318}" type="pres">
      <dgm:prSet presAssocID="{04AF9493-7BBF-4C56-B06B-7A0E88F03848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B22AAC7-9A7A-45B8-A3E1-090D0137AD92}" type="pres">
      <dgm:prSet presAssocID="{04AF9493-7BBF-4C56-B06B-7A0E88F03848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6762D3-F440-4FD3-8D34-BE26EC024F05}" type="pres">
      <dgm:prSet presAssocID="{04AF9493-7BBF-4C56-B06B-7A0E88F03848}" presName="FourNodes_3" presStyleLbl="node1" presStyleIdx="2" presStyleCnt="4">
        <dgm:presLayoutVars>
          <dgm:bulletEnabled val="1"/>
        </dgm:presLayoutVars>
      </dgm:prSet>
      <dgm:spPr/>
    </dgm:pt>
    <dgm:pt modelId="{3BE0999A-4DEA-4CD6-9F72-22B7D3A92769}" type="pres">
      <dgm:prSet presAssocID="{04AF9493-7BBF-4C56-B06B-7A0E88F03848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05E70A-3205-4906-8E94-C2E0F9726988}" type="pres">
      <dgm:prSet presAssocID="{04AF9493-7BBF-4C56-B06B-7A0E88F03848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1F229ED-94AD-42AA-A5DE-B21DA44A82E4}" type="pres">
      <dgm:prSet presAssocID="{04AF9493-7BBF-4C56-B06B-7A0E88F03848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5C3E9E-E659-42E8-AD1F-1D13093D3D20}" type="pres">
      <dgm:prSet presAssocID="{04AF9493-7BBF-4C56-B06B-7A0E88F03848}" presName="FourConn_3-4" presStyleLbl="fgAccFollowNode1" presStyleIdx="2" presStyleCnt="3">
        <dgm:presLayoutVars>
          <dgm:bulletEnabled val="1"/>
        </dgm:presLayoutVars>
      </dgm:prSet>
      <dgm:spPr/>
    </dgm:pt>
    <dgm:pt modelId="{5AA07C75-ED37-426A-971E-024E6A776CA3}" type="pres">
      <dgm:prSet presAssocID="{04AF9493-7BBF-4C56-B06B-7A0E88F03848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53FDF5B-16F4-49B6-BEF7-B9A8ED1D9EDC}" type="pres">
      <dgm:prSet presAssocID="{04AF9493-7BBF-4C56-B06B-7A0E88F03848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8B67F4-1354-441B-8216-3AD84A627745}" type="pres">
      <dgm:prSet presAssocID="{04AF9493-7BBF-4C56-B06B-7A0E88F03848}" presName="FourNodes_3_text" presStyleLbl="node1" presStyleIdx="3" presStyleCnt="4">
        <dgm:presLayoutVars>
          <dgm:bulletEnabled val="1"/>
        </dgm:presLayoutVars>
      </dgm:prSet>
      <dgm:spPr/>
    </dgm:pt>
    <dgm:pt modelId="{B45E0D20-072F-4C93-8A0B-E12B23EB69B6}" type="pres">
      <dgm:prSet presAssocID="{04AF9493-7BBF-4C56-B06B-7A0E88F03848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2256ABF-F142-455B-ACBF-F752A787F873}" type="presOf" srcId="{8D42B217-A4A1-4ED2-91C0-B5E1AE301394}" destId="{728B67F4-1354-441B-8216-3AD84A627745}" srcOrd="1" destOrd="0" presId="urn:microsoft.com/office/officeart/2005/8/layout/vProcess5"/>
    <dgm:cxn modelId="{2A0047F1-42AE-4D05-84F3-646420B9CF8C}" type="presOf" srcId="{2A598EFE-8AC4-40D7-8BB9-5D175E71CF26}" destId="{5AA07C75-ED37-426A-971E-024E6A776CA3}" srcOrd="1" destOrd="0" presId="urn:microsoft.com/office/officeart/2005/8/layout/vProcess5"/>
    <dgm:cxn modelId="{48ECB9C5-4733-41A1-8C27-CDFEACD03899}" type="presOf" srcId="{325D49AF-6832-42DF-8CBE-1D2F41D32C99}" destId="{B45E0D20-072F-4C93-8A0B-E12B23EB69B6}" srcOrd="1" destOrd="0" presId="urn:microsoft.com/office/officeart/2005/8/layout/vProcess5"/>
    <dgm:cxn modelId="{9DA7C95E-D01F-4384-839A-B10002365437}" srcId="{04AF9493-7BBF-4C56-B06B-7A0E88F03848}" destId="{8D42B217-A4A1-4ED2-91C0-B5E1AE301394}" srcOrd="2" destOrd="0" parTransId="{B5FB60EE-45CE-4046-8014-05BEAF4C392A}" sibTransId="{9930819B-0FE1-47B2-AD62-D6CCC7565E7C}"/>
    <dgm:cxn modelId="{FE633F67-2BE7-41BB-ACAF-CBBC11D6CB6D}" type="presOf" srcId="{28839194-89AB-49D3-81D8-F7E8B17E8BD4}" destId="{2B22AAC7-9A7A-45B8-A3E1-090D0137AD92}" srcOrd="0" destOrd="0" presId="urn:microsoft.com/office/officeart/2005/8/layout/vProcess5"/>
    <dgm:cxn modelId="{90765A29-DD71-48CF-8C9E-FEE2021EDB55}" type="presOf" srcId="{8AD767DC-7675-472F-B93C-483CB0ED3FF8}" destId="{8B05E70A-3205-4906-8E94-C2E0F9726988}" srcOrd="0" destOrd="0" presId="urn:microsoft.com/office/officeart/2005/8/layout/vProcess5"/>
    <dgm:cxn modelId="{12B60824-F3E4-45F3-887B-5275E6356213}" type="presOf" srcId="{A72A738F-8E50-4030-AE40-49A07ECBA3D2}" destId="{D1F229ED-94AD-42AA-A5DE-B21DA44A82E4}" srcOrd="0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8DE67423-E7AC-4848-822C-F90FA1E77168}" type="presOf" srcId="{325D49AF-6832-42DF-8CBE-1D2F41D32C99}" destId="{3BE0999A-4DEA-4CD6-9F72-22B7D3A92769}" srcOrd="0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8F753522-703B-45DA-ABDB-22E57217BB31}" type="presOf" srcId="{9930819B-0FE1-47B2-AD62-D6CCC7565E7C}" destId="{765C3E9E-E659-42E8-AD1F-1D13093D3D20}" srcOrd="0" destOrd="0" presId="urn:microsoft.com/office/officeart/2005/8/layout/vProcess5"/>
    <dgm:cxn modelId="{6D6AB87F-012D-437F-AE08-4B34A37F7B6B}" type="presOf" srcId="{2A598EFE-8AC4-40D7-8BB9-5D175E71CF26}" destId="{6678F20C-E0BA-4744-8289-DA9080290318}" srcOrd="0" destOrd="0" presId="urn:microsoft.com/office/officeart/2005/8/layout/vProcess5"/>
    <dgm:cxn modelId="{2A71A7F3-C344-4657-ABFA-BCAE507534FC}" type="presOf" srcId="{28839194-89AB-49D3-81D8-F7E8B17E8BD4}" destId="{C53FDF5B-16F4-49B6-BEF7-B9A8ED1D9EDC}" srcOrd="1" destOrd="0" presId="urn:microsoft.com/office/officeart/2005/8/layout/vProcess5"/>
    <dgm:cxn modelId="{A9E74992-9F7B-4E77-A25B-0461AF921343}" type="presOf" srcId="{8D42B217-A4A1-4ED2-91C0-B5E1AE301394}" destId="{126762D3-F440-4FD3-8D34-BE26EC024F05}" srcOrd="0" destOrd="0" presId="urn:microsoft.com/office/officeart/2005/8/layout/vProcess5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3E873BE3-3470-4DF6-90B0-2109F75F6D97}" srcId="{04AF9493-7BBF-4C56-B06B-7A0E88F03848}" destId="{325D49AF-6832-42DF-8CBE-1D2F41D32C99}" srcOrd="3" destOrd="0" parTransId="{9D0E5C31-E836-4D00-90FC-6098EE8A61E7}" sibTransId="{AAE9FB62-80E1-4DA0-B72C-5B7A242BB7B1}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72B3DABA-7F50-4CDF-9FF7-0621B0BA6953}" type="presParOf" srcId="{8B0D2A2B-202D-49AA-B245-B03D4E7CE171}" destId="{6678F20C-E0BA-4744-8289-DA9080290318}" srcOrd="1" destOrd="0" presId="urn:microsoft.com/office/officeart/2005/8/layout/vProcess5"/>
    <dgm:cxn modelId="{135E7CF2-C1B0-44FA-9F7E-162D7450DCE1}" type="presParOf" srcId="{8B0D2A2B-202D-49AA-B245-B03D4E7CE171}" destId="{2B22AAC7-9A7A-45B8-A3E1-090D0137AD92}" srcOrd="2" destOrd="0" presId="urn:microsoft.com/office/officeart/2005/8/layout/vProcess5"/>
    <dgm:cxn modelId="{DD8F2C67-539F-45CE-8CA1-0B02D9320C98}" type="presParOf" srcId="{8B0D2A2B-202D-49AA-B245-B03D4E7CE171}" destId="{126762D3-F440-4FD3-8D34-BE26EC024F05}" srcOrd="3" destOrd="0" presId="urn:microsoft.com/office/officeart/2005/8/layout/vProcess5"/>
    <dgm:cxn modelId="{068B4BB8-AB7B-49C5-AADF-EECC291E1866}" type="presParOf" srcId="{8B0D2A2B-202D-49AA-B245-B03D4E7CE171}" destId="{3BE0999A-4DEA-4CD6-9F72-22B7D3A92769}" srcOrd="4" destOrd="0" presId="urn:microsoft.com/office/officeart/2005/8/layout/vProcess5"/>
    <dgm:cxn modelId="{3B74B266-741C-4C91-9A79-C9B22136ACB4}" type="presParOf" srcId="{8B0D2A2B-202D-49AA-B245-B03D4E7CE171}" destId="{8B05E70A-3205-4906-8E94-C2E0F9726988}" srcOrd="5" destOrd="0" presId="urn:microsoft.com/office/officeart/2005/8/layout/vProcess5"/>
    <dgm:cxn modelId="{91637E1E-5419-4788-9EE9-0710B08B33D0}" type="presParOf" srcId="{8B0D2A2B-202D-49AA-B245-B03D4E7CE171}" destId="{D1F229ED-94AD-42AA-A5DE-B21DA44A82E4}" srcOrd="6" destOrd="0" presId="urn:microsoft.com/office/officeart/2005/8/layout/vProcess5"/>
    <dgm:cxn modelId="{220C5558-909F-4EDE-B624-896A8D39E2FA}" type="presParOf" srcId="{8B0D2A2B-202D-49AA-B245-B03D4E7CE171}" destId="{765C3E9E-E659-42E8-AD1F-1D13093D3D20}" srcOrd="7" destOrd="0" presId="urn:microsoft.com/office/officeart/2005/8/layout/vProcess5"/>
    <dgm:cxn modelId="{D6906B10-A9D7-4227-B8BB-96158D7B9C0D}" type="presParOf" srcId="{8B0D2A2B-202D-49AA-B245-B03D4E7CE171}" destId="{5AA07C75-ED37-426A-971E-024E6A776CA3}" srcOrd="8" destOrd="0" presId="urn:microsoft.com/office/officeart/2005/8/layout/vProcess5"/>
    <dgm:cxn modelId="{A4E718ED-90E4-4F8F-8C66-CEC50554A4DA}" type="presParOf" srcId="{8B0D2A2B-202D-49AA-B245-B03D4E7CE171}" destId="{C53FDF5B-16F4-49B6-BEF7-B9A8ED1D9EDC}" srcOrd="9" destOrd="0" presId="urn:microsoft.com/office/officeart/2005/8/layout/vProcess5"/>
    <dgm:cxn modelId="{62D30153-F318-4C62-A625-5DEFAE4B6E8E}" type="presParOf" srcId="{8B0D2A2B-202D-49AA-B245-B03D4E7CE171}" destId="{728B67F4-1354-441B-8216-3AD84A627745}" srcOrd="10" destOrd="0" presId="urn:microsoft.com/office/officeart/2005/8/layout/vProcess5"/>
    <dgm:cxn modelId="{65050617-66D2-4430-AB28-160F927EEC09}" type="presParOf" srcId="{8B0D2A2B-202D-49AA-B245-B03D4E7CE171}" destId="{B45E0D20-072F-4C93-8A0B-E12B23EB69B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78F20C-E0BA-4744-8289-DA9080290318}">
      <dsp:nvSpPr>
        <dsp:cNvPr id="0" name=""/>
        <dsp:cNvSpPr/>
      </dsp:nvSpPr>
      <dsp:spPr>
        <a:xfrm>
          <a:off x="0" y="0"/>
          <a:ext cx="5999480" cy="10561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0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4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30933" y="30933"/>
        <a:ext cx="4770588" cy="994266"/>
      </dsp:txXfrm>
    </dsp:sp>
    <dsp:sp modelId="{2B22AAC7-9A7A-45B8-A3E1-090D0137AD92}">
      <dsp:nvSpPr>
        <dsp:cNvPr id="0" name=""/>
        <dsp:cNvSpPr/>
      </dsp:nvSpPr>
      <dsp:spPr>
        <a:xfrm>
          <a:off x="502456" y="1248156"/>
          <a:ext cx="5999480" cy="10561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0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533389" y="1279089"/>
        <a:ext cx="4748671" cy="994266"/>
      </dsp:txXfrm>
    </dsp:sp>
    <dsp:sp modelId="{126762D3-F440-4FD3-8D34-BE26EC024F05}">
      <dsp:nvSpPr>
        <dsp:cNvPr id="0" name=""/>
        <dsp:cNvSpPr/>
      </dsp:nvSpPr>
      <dsp:spPr>
        <a:xfrm>
          <a:off x="997413" y="2496312"/>
          <a:ext cx="5999480" cy="10561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1" kern="1200" dirty="0" smtClean="0">
              <a:latin typeface="ＭＳ ゴシック" pitchFamily="49" charset="-128"/>
              <a:ea typeface="ＭＳ ゴシック" pitchFamily="49" charset="-128"/>
            </a:rPr>
            <a:t>運転者の意識の改善</a:t>
          </a:r>
          <a:endParaRPr kumimoji="1" lang="en-US" altLang="ja-JP" sz="20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　・取り締まりへの警戒（罰金、減点の回避）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　・世間一般のモラルの変化</a:t>
          </a:r>
          <a:endParaRPr kumimoji="1" lang="ja-JP" altLang="en-US" sz="14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028346" y="2527245"/>
        <a:ext cx="4756171" cy="994265"/>
      </dsp:txXfrm>
    </dsp:sp>
    <dsp:sp modelId="{3BE0999A-4DEA-4CD6-9F72-22B7D3A92769}">
      <dsp:nvSpPr>
        <dsp:cNvPr id="0" name=""/>
        <dsp:cNvSpPr/>
      </dsp:nvSpPr>
      <dsp:spPr>
        <a:xfrm>
          <a:off x="1499869" y="3744467"/>
          <a:ext cx="5999480" cy="10561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4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530802" y="3775400"/>
        <a:ext cx="4748671" cy="994266"/>
      </dsp:txXfrm>
    </dsp:sp>
    <dsp:sp modelId="{8B05E70A-3205-4906-8E94-C2E0F9726988}">
      <dsp:nvSpPr>
        <dsp:cNvPr id="0" name=""/>
        <dsp:cNvSpPr/>
      </dsp:nvSpPr>
      <dsp:spPr>
        <a:xfrm>
          <a:off x="5312994" y="808901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467453" y="808901"/>
        <a:ext cx="377567" cy="516580"/>
      </dsp:txXfrm>
    </dsp:sp>
    <dsp:sp modelId="{D1F229ED-94AD-42AA-A5DE-B21DA44A82E4}">
      <dsp:nvSpPr>
        <dsp:cNvPr id="0" name=""/>
        <dsp:cNvSpPr/>
      </dsp:nvSpPr>
      <dsp:spPr>
        <a:xfrm>
          <a:off x="5815450" y="2057057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969909" y="2057057"/>
        <a:ext cx="377567" cy="516580"/>
      </dsp:txXfrm>
    </dsp:sp>
    <dsp:sp modelId="{765C3E9E-E659-42E8-AD1F-1D13093D3D20}">
      <dsp:nvSpPr>
        <dsp:cNvPr id="0" name=""/>
        <dsp:cNvSpPr/>
      </dsp:nvSpPr>
      <dsp:spPr>
        <a:xfrm>
          <a:off x="6310407" y="3305213"/>
          <a:ext cx="686485" cy="68648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464866" y="3305213"/>
        <a:ext cx="377567" cy="516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04784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129</TotalTime>
  <Words>281</Words>
  <Application>Microsoft Office PowerPoint</Application>
  <PresentationFormat>画面に合わせる (4:3)</PresentationFormat>
  <Paragraphs>92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51</cp:revision>
  <dcterms:created xsi:type="dcterms:W3CDTF">2010-09-16T22:50:59Z</dcterms:created>
  <dcterms:modified xsi:type="dcterms:W3CDTF">2010-10-04T20:31:58Z</dcterms:modified>
</cp:coreProperties>
</file>