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87DF-82B1-4EA6-B1BA-51F48E691F46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D05F2-9F31-4C0B-AA86-CD3864E3B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87DF-82B1-4EA6-B1BA-51F48E691F46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D05F2-9F31-4C0B-AA86-CD3864E3B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87DF-82B1-4EA6-B1BA-51F48E691F46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D05F2-9F31-4C0B-AA86-CD3864E3B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87DF-82B1-4EA6-B1BA-51F48E691F46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D05F2-9F31-4C0B-AA86-CD3864E3B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87DF-82B1-4EA6-B1BA-51F48E691F46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D05F2-9F31-4C0B-AA86-CD3864E3B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87DF-82B1-4EA6-B1BA-51F48E691F46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D05F2-9F31-4C0B-AA86-CD3864E3B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87DF-82B1-4EA6-B1BA-51F48E691F46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D05F2-9F31-4C0B-AA86-CD3864E3B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87DF-82B1-4EA6-B1BA-51F48E691F46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D05F2-9F31-4C0B-AA86-CD3864E3B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87DF-82B1-4EA6-B1BA-51F48E691F46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D05F2-9F31-4C0B-AA86-CD3864E3B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87DF-82B1-4EA6-B1BA-51F48E691F46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D05F2-9F31-4C0B-AA86-CD3864E3B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87DF-82B1-4EA6-B1BA-51F48E691F46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D05F2-9F31-4C0B-AA86-CD3864E3B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6EC87DF-82B1-4EA6-B1BA-51F48E691F46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E0D05F2-9F31-4C0B-AA86-CD3864E3B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図形の描画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4811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図形の描画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PowerPoint</a:t>
            </a:r>
            <a:r>
              <a:rPr lang="ja-JP" altLang="en-US" dirty="0"/>
              <a:t>で</a:t>
            </a:r>
            <a:r>
              <a:rPr kumimoji="1" lang="ja-JP" altLang="en-US" dirty="0" smtClean="0"/>
              <a:t>図形を描画できます。</a:t>
            </a:r>
            <a:endParaRPr kumimoji="1" lang="ja-JP" altLang="en-US" dirty="0"/>
          </a:p>
        </p:txBody>
      </p:sp>
      <p:sp>
        <p:nvSpPr>
          <p:cNvPr id="4" name="星 5 3"/>
          <p:cNvSpPr/>
          <p:nvPr/>
        </p:nvSpPr>
        <p:spPr>
          <a:xfrm>
            <a:off x="2699792" y="2852936"/>
            <a:ext cx="2808312" cy="2808312"/>
          </a:xfrm>
          <a:prstGeom prst="star5">
            <a:avLst/>
          </a:prstGeom>
          <a:solidFill>
            <a:schemeClr val="tx2"/>
          </a:solidFill>
          <a:ln w="57150">
            <a:solidFill>
              <a:schemeClr val="accent4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79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ラリティ">
  <a:themeElements>
    <a:clrScheme name="クラリティ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9</TotalTime>
  <Words>14</Words>
  <Application>Microsoft Office PowerPoint</Application>
  <PresentationFormat>画面に合わせる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クラリティ</vt:lpstr>
      <vt:lpstr>図形の描画</vt:lpstr>
      <vt:lpstr>図形の描画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図形の描画</dc:title>
  <dc:creator>相澤裕介</dc:creator>
  <cp:lastModifiedBy>相澤裕介</cp:lastModifiedBy>
  <cp:revision>1</cp:revision>
  <dcterms:created xsi:type="dcterms:W3CDTF">2010-10-06T20:40:16Z</dcterms:created>
  <dcterms:modified xsi:type="dcterms:W3CDTF">2010-10-06T20:49:22Z</dcterms:modified>
</cp:coreProperties>
</file>