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567744"/>
        <c:axId val="21590016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026176"/>
        <c:axId val="69896832"/>
      </c:lineChart>
      <c:catAx>
        <c:axId val="21567744"/>
        <c:scaling>
          <c:orientation val="minMax"/>
        </c:scaling>
        <c:delete val="0"/>
        <c:axPos val="b"/>
        <c:majorTickMark val="out"/>
        <c:minorTickMark val="none"/>
        <c:tickLblPos val="nextTo"/>
        <c:crossAx val="21590016"/>
        <c:crosses val="autoZero"/>
        <c:auto val="1"/>
        <c:lblAlgn val="ctr"/>
        <c:lblOffset val="100"/>
        <c:noMultiLvlLbl val="0"/>
      </c:catAx>
      <c:valAx>
        <c:axId val="2159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67744"/>
        <c:crosses val="autoZero"/>
        <c:crossBetween val="between"/>
      </c:valAx>
      <c:valAx>
        <c:axId val="6989683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95026176"/>
        <c:crosses val="max"/>
        <c:crossBetween val="between"/>
      </c:valAx>
      <c:catAx>
        <c:axId val="95026176"/>
        <c:scaling>
          <c:orientation val="minMax"/>
        </c:scaling>
        <c:delete val="1"/>
        <c:axPos val="b"/>
        <c:majorTickMark val="out"/>
        <c:minorTickMark val="none"/>
        <c:tickLblPos val="nextTo"/>
        <c:crossAx val="69896832"/>
        <c:auto val="1"/>
        <c:lblAlgn val="ctr"/>
        <c:lblOffset val="100"/>
        <c:noMultiLvlLbl val="0"/>
      </c:catAx>
    </c:plotArea>
    <c:legend>
      <c:legendPos val="r"/>
      <c:layout/>
      <c:overlay val="0"/>
      <c:txPr>
        <a:bodyPr/>
        <a:lstStyle/>
        <a:p>
          <a:pPr>
            <a:defRPr b="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43679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108</Words>
  <Application>Microsoft Office PowerPoint</Application>
  <PresentationFormat>画面に合わせる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25</cp:revision>
  <dcterms:created xsi:type="dcterms:W3CDTF">2010-09-16T22:50:59Z</dcterms:created>
  <dcterms:modified xsi:type="dcterms:W3CDTF">2010-09-27T22:10:18Z</dcterms:modified>
</cp:coreProperties>
</file>