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591168"/>
        <c:axId val="21592704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601664"/>
        <c:axId val="21599360"/>
      </c:lineChart>
      <c:catAx>
        <c:axId val="21591168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1592704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159270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591168"/>
        <c:crosses val="autoZero"/>
        <c:crossBetween val="between"/>
        <c:dispUnits>
          <c:builtInUnit val="thousands"/>
        </c:dispUnits>
      </c:valAx>
      <c:valAx>
        <c:axId val="21599360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1601664"/>
        <c:crosses val="max"/>
        <c:crossBetween val="between"/>
        <c:dispUnits>
          <c:builtInUnit val="thousands"/>
        </c:dispUnits>
      </c:valAx>
      <c:catAx>
        <c:axId val="21601664"/>
        <c:scaling>
          <c:orientation val="minMax"/>
        </c:scaling>
        <c:delete val="1"/>
        <c:axPos val="b"/>
        <c:majorTickMark val="out"/>
        <c:minorTickMark val="none"/>
        <c:tickLblPos val="nextTo"/>
        <c:crossAx val="21599360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4841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自転車事故の増加と対策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2000</a:t>
            </a:r>
            <a:r>
              <a:rPr lang="ja-JP" altLang="en-US" sz="2800" dirty="0" smtClean="0"/>
              <a:t>年以降は自転車事故が急増</a:t>
            </a:r>
            <a:endParaRPr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2010</a:t>
            </a:r>
            <a:r>
              <a:rPr lang="ja-JP" altLang="en-US" sz="2800" dirty="0" smtClean="0"/>
              <a:t>年度から主要都市</a:t>
            </a:r>
            <a:r>
              <a:rPr lang="en-US" altLang="ja-JP" sz="2800" dirty="0" smtClean="0"/>
              <a:t>20</a:t>
            </a:r>
            <a:r>
              <a:rPr lang="ja-JP" altLang="en-US" sz="2800" dirty="0" smtClean="0"/>
              <a:t>カ所で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自転車専用道路の整備を開始</a:t>
            </a:r>
            <a:endParaRPr lang="en-US" altLang="ja-JP" sz="2800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ü"/>
            </a:pPr>
            <a:r>
              <a:rPr kumimoji="1" lang="ja-JP" altLang="en-US" sz="1800" b="1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駐車違反車両が多く、効果的に機能していないのが問題</a:t>
            </a:r>
            <a:endParaRPr kumimoji="1" lang="ja-JP" altLang="en-US" sz="1800" b="1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55"/>
          <a:stretch/>
        </p:blipFill>
        <p:spPr>
          <a:xfrm>
            <a:off x="1907703" y="4310479"/>
            <a:ext cx="4176465" cy="2084112"/>
          </a:xfrm>
          <a:prstGeom prst="rect">
            <a:avLst/>
          </a:prstGeom>
        </p:spPr>
      </p:pic>
      <p:pic>
        <p:nvPicPr>
          <p:cNvPr id="1026" name="Picture 2" descr="C:\Users\相澤裕介\AppData\Local\Microsoft\Windows\Temporary Internet Files\Content.IE5\OJNZSA0G\MC9002929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318" y="908720"/>
            <a:ext cx="1205316" cy="124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652120" y="5702093"/>
            <a:ext cx="1944216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ＭＳ Ｐゴシック" pitchFamily="50" charset="-128"/>
                <a:ea typeface="ＭＳ Ｐゴシック" pitchFamily="50" charset="-128"/>
              </a:rPr>
              <a:t>渋谷区幡ヶ谷に設置された自転車専用道路</a:t>
            </a:r>
            <a:endParaRPr kumimoji="1" lang="ja-JP" altLang="en-US" sz="1200" b="1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8779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141</TotalTime>
  <Words>306</Words>
  <Application>Microsoft Office PowerPoint</Application>
  <PresentationFormat>画面に合わせる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  <vt:lpstr>自転車事故の増加と対策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56</cp:revision>
  <dcterms:created xsi:type="dcterms:W3CDTF">2010-09-16T22:50:59Z</dcterms:created>
  <dcterms:modified xsi:type="dcterms:W3CDTF">2010-10-06T20:55:53Z</dcterms:modified>
</cp:coreProperties>
</file>