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96EF5-35CA-49B6-A726-A67146035684}" type="datetimeFigureOut">
              <a:rPr kumimoji="1" lang="ja-JP" altLang="en-US" smtClean="0"/>
              <a:t>2007/8/3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A55B2-02A9-461F-9806-9E5B96BA72B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数式の入力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二次方程式の解</a:t>
            </a:r>
            <a:endParaRPr kumimoji="1" lang="ja-JP" altLang="en-US" dirty="0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/>
        </p:nvGraphicFramePr>
        <p:xfrm>
          <a:off x="928662" y="2214554"/>
          <a:ext cx="4500594" cy="1607355"/>
        </p:xfrm>
        <a:graphic>
          <a:graphicData uri="http://schemas.openxmlformats.org/presentationml/2006/ole">
            <p:oleObj spid="_x0000_s1027" name="数式" r:id="rId3" imgW="1244520" imgH="4442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Office テーマ</vt:lpstr>
      <vt:lpstr>Microsoft 数式 3.0</vt:lpstr>
      <vt:lpstr>スライド 1</vt:lpstr>
      <vt:lpstr>数式の入力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相澤　裕介</dc:creator>
  <cp:lastModifiedBy>相澤　裕介</cp:lastModifiedBy>
  <cp:revision>2</cp:revision>
  <dcterms:created xsi:type="dcterms:W3CDTF">2007-08-03T04:44:59Z</dcterms:created>
  <dcterms:modified xsi:type="dcterms:W3CDTF">2007-08-03T04:48:38Z</dcterms:modified>
</cp:coreProperties>
</file>