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624" y="207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53140864"/>
        <c:axId val="32781440"/>
      </c:lineChart>
      <c:catAx>
        <c:axId val="531408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2781440"/>
        <c:crosses val="autoZero"/>
        <c:auto val="1"/>
        <c:lblAlgn val="ctr"/>
        <c:lblOffset val="100"/>
      </c:catAx>
      <c:valAx>
        <c:axId val="32781440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314086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5E30-9B9C-404C-8691-7B0C6238765F}" type="datetime3">
              <a:rPr kumimoji="1" lang="ja-JP" altLang="en-US" smtClean="0"/>
              <a:t>平成19年8月3日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67402-5959-424E-AB31-9B1FB594A4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5833-83C9-4276-A3F5-F568956E5143}" type="datetime3">
              <a:rPr kumimoji="1" lang="ja-JP" altLang="en-US" smtClean="0"/>
              <a:t>平成19年8月3日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43CD-CADA-466F-807B-B614387A64A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2A9432-8935-4DF4-9769-3A699EE43DB2}" type="datetime3">
              <a:rPr kumimoji="1" lang="ja-JP" altLang="en-US" smtClean="0"/>
              <a:t>平成19年8月3日</a:t>
            </a:fld>
            <a:endParaRPr kumimoji="1" lang="ja-JP" altLang="en-US"/>
          </a:p>
        </p:txBody>
      </p:sp>
      <p:sp>
        <p:nvSpPr>
          <p:cNvPr id="6" name="ヘッダー プレースホル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このグラフを見ると、ここ数年、喫煙者の割合が全体的に減少していることがわかります。特に</a:t>
            </a:r>
            <a:r>
              <a:rPr lang="ja-JP" altLang="en-US" b="1" dirty="0">
                <a:solidFill>
                  <a:srgbClr val="FF0000"/>
                </a:solidFill>
              </a:rPr>
              <a:t>「男性」の喫煙率は、この</a:t>
            </a:r>
            <a:r>
              <a:rPr lang="en-US" altLang="ja-JP" b="1" dirty="0">
                <a:solidFill>
                  <a:srgbClr val="FF0000"/>
                </a:solidFill>
              </a:rPr>
              <a:t>5</a:t>
            </a:r>
            <a:r>
              <a:rPr lang="ja-JP" altLang="en-US" b="1" dirty="0">
                <a:solidFill>
                  <a:srgbClr val="FF0000"/>
                </a:solidFill>
              </a:rPr>
              <a:t>年間で</a:t>
            </a:r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％ほど減少</a:t>
            </a:r>
            <a:r>
              <a:rPr lang="ja-JP" altLang="en-US" dirty="0"/>
              <a:t>しました。ただし、この数値は他の先進国よりも高く、今後も喫煙率の低下を継続していく必要があると考えられます。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一方、「女性」の喫煙者は、割合的には小さいものの、“ほぼ横ばい“の状態であり、喫煙率の減少を確認できません。また、</a:t>
            </a:r>
            <a:r>
              <a:rPr lang="en-US" altLang="ja-JP" b="1" dirty="0">
                <a:solidFill>
                  <a:srgbClr val="FF0000"/>
                </a:solidFill>
              </a:rPr>
              <a:t>20</a:t>
            </a:r>
            <a:r>
              <a:rPr lang="ja-JP" altLang="en-US" b="1" dirty="0">
                <a:solidFill>
                  <a:srgbClr val="FF0000"/>
                </a:solidFill>
              </a:rPr>
              <a:t>～</a:t>
            </a:r>
            <a:r>
              <a:rPr lang="en-US" altLang="ja-JP" b="1" dirty="0">
                <a:solidFill>
                  <a:srgbClr val="FF0000"/>
                </a:solidFill>
              </a:rPr>
              <a:t>30</a:t>
            </a:r>
            <a:r>
              <a:rPr lang="ja-JP" altLang="en-US" b="1" dirty="0">
                <a:solidFill>
                  <a:srgbClr val="FF0000"/>
                </a:solidFill>
              </a:rPr>
              <a:t>代の女性の喫煙率が高く、妊婦の喫煙率が上昇傾向</a:t>
            </a:r>
            <a:r>
              <a:rPr lang="ja-JP" altLang="en-US" dirty="0"/>
              <a:t>にあるという調査結果もあります。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そのほか、このグラフには示していませんが、</a:t>
            </a:r>
            <a:r>
              <a:rPr lang="ja-JP" altLang="en-US" b="1" dirty="0">
                <a:solidFill>
                  <a:srgbClr val="FF0000"/>
                </a:solidFill>
              </a:rPr>
              <a:t>未成年者の喫煙率が高い</a:t>
            </a:r>
            <a:r>
              <a:rPr lang="ja-JP" altLang="en-US" dirty="0"/>
              <a:t>ことも大きな問題であると考えられます。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B3FB862-5F9A-4EE7-951B-8D7832A222A7}" type="datetime3">
              <a:rPr kumimoji="1" lang="ja-JP" altLang="en-US" smtClean="0"/>
              <a:t>平成19年8月3日</a:t>
            </a:fld>
            <a:endParaRPr kumimoji="1" lang="ja-JP" altLang="en-US"/>
          </a:p>
        </p:txBody>
      </p:sp>
      <p:sp>
        <p:nvSpPr>
          <p:cNvPr id="6" name="ヘッダー プレースホル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2007/8/3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</TotalTime>
  <Words>422</Words>
  <Application>Microsoft Office PowerPoint</Application>
  <PresentationFormat>画面に合わせる (4:3)</PresentationFormat>
  <Paragraphs>76</Paragraphs>
  <Slides>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49</cp:revision>
  <dcterms:created xsi:type="dcterms:W3CDTF">2007-07-25T12:24:05Z</dcterms:created>
  <dcterms:modified xsi:type="dcterms:W3CDTF">2007-08-03T04:42:49Z</dcterms:modified>
</cp:coreProperties>
</file>