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624" y="121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53489664"/>
        <c:axId val="53491200"/>
      </c:lineChart>
      <c:catAx>
        <c:axId val="53489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3491200"/>
        <c:crosses val="autoZero"/>
        <c:auto val="1"/>
        <c:lblAlgn val="ctr"/>
        <c:lblOffset val="100"/>
      </c:catAx>
      <c:valAx>
        <c:axId val="53491200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34896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6E7AF-4F9B-4A49-B6D9-FA049F4FFA2D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43CD-CADA-466F-807B-B614387A64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続いて、喫煙率の推移をグラフで示します。</a:t>
            </a:r>
          </a:p>
          <a:p>
            <a:endParaRPr lang="ja-JP" altLang="en-US" dirty="0"/>
          </a:p>
          <a:p>
            <a:r>
              <a:rPr lang="ja-JP" altLang="en-US" dirty="0"/>
              <a:t>このグラフを見ると、ここ数年、喫煙者の割合が全体的に減少していることがわかります。特に「男性」の喫煙率は、この</a:t>
            </a:r>
            <a:r>
              <a:rPr lang="en-US" altLang="ja-JP" dirty="0"/>
              <a:t>5</a:t>
            </a:r>
            <a:r>
              <a:rPr lang="ja-JP" altLang="en-US" dirty="0"/>
              <a:t>年間で</a:t>
            </a:r>
            <a:r>
              <a:rPr lang="en-US" altLang="ja-JP" dirty="0"/>
              <a:t>10</a:t>
            </a:r>
            <a:r>
              <a:rPr lang="ja-JP" altLang="en-US" dirty="0"/>
              <a:t>％ほど減少しました。ただし、この数値は他の先進国よりも高く、今後も喫煙率の低下を継続していく必要があると考えられます。</a:t>
            </a:r>
          </a:p>
          <a:p>
            <a:endParaRPr lang="ja-JP" altLang="en-US" dirty="0"/>
          </a:p>
          <a:p>
            <a:r>
              <a:rPr lang="ja-JP" altLang="en-US" dirty="0"/>
              <a:t>一方、「女性」の喫煙者は、割合的には小さいものの、“</a:t>
            </a:r>
            <a:r>
              <a:rPr lang="ja-JP" altLang="en-US"/>
              <a:t>ほぼ</a:t>
            </a:r>
            <a:r>
              <a:rPr lang="ja-JP" altLang="en-US" smtClean="0"/>
              <a:t>横ばい”の</a:t>
            </a:r>
            <a:r>
              <a:rPr lang="ja-JP" altLang="en-US" dirty="0"/>
              <a:t>状態であり、喫煙率の減少を確認できません。また、</a:t>
            </a:r>
            <a:r>
              <a:rPr lang="en-US" altLang="ja-JP" dirty="0"/>
              <a:t>20</a:t>
            </a:r>
            <a:r>
              <a:rPr lang="ja-JP" altLang="en-US" dirty="0"/>
              <a:t>～</a:t>
            </a:r>
            <a:r>
              <a:rPr lang="en-US" altLang="ja-JP" dirty="0"/>
              <a:t>30</a:t>
            </a:r>
            <a:r>
              <a:rPr lang="ja-JP" altLang="en-US" dirty="0"/>
              <a:t>代の女性の喫煙率が高く、妊婦の喫煙率が上昇傾向にあるという調査結果もあります。</a:t>
            </a:r>
          </a:p>
          <a:p>
            <a:endParaRPr lang="ja-JP" altLang="en-US" dirty="0"/>
          </a:p>
          <a:p>
            <a:r>
              <a:rPr lang="ja-JP" altLang="en-US" dirty="0"/>
              <a:t>そのほか、このグラフには示していませんが、未成年者の喫煙率が高いことも大きな問題であると考えられます。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418</Words>
  <Application>Microsoft Office PowerPoint</Application>
  <PresentationFormat>画面に合わせる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48</cp:revision>
  <dcterms:created xsi:type="dcterms:W3CDTF">2007-07-25T12:24:05Z</dcterms:created>
  <dcterms:modified xsi:type="dcterms:W3CDTF">2007-08-04T11:09:45Z</dcterms:modified>
</cp:coreProperties>
</file>