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56160256"/>
        <c:axId val="56161792"/>
      </c:lineChart>
      <c:catAx>
        <c:axId val="56160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6161792"/>
        <c:crosses val="autoZero"/>
        <c:auto val="1"/>
        <c:lblAlgn val="ctr"/>
        <c:lblOffset val="100"/>
      </c:catAx>
      <c:valAx>
        <c:axId val="56161792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616025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2007/8/2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46</cp:revision>
  <dcterms:created xsi:type="dcterms:W3CDTF">2007-07-25T12:24:05Z</dcterms:created>
  <dcterms:modified xsi:type="dcterms:W3CDTF">2007-08-02T07:00:59Z</dcterms:modified>
</cp:coreProperties>
</file>