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58212352"/>
        <c:axId val="58213888"/>
      </c:lineChart>
      <c:catAx>
        <c:axId val="5821235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58213888"/>
        <c:crosses val="autoZero"/>
        <c:auto val="1"/>
        <c:lblAlgn val="ctr"/>
        <c:lblOffset val="100"/>
      </c:catAx>
      <c:valAx>
        <c:axId val="58213888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5821235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」の申込受付を開始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全国各地の自動販売機を「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」対応に変更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</a:t>
          </a:r>
          <a:r>
            <a:rPr kumimoji="1" lang="en-US" altLang="en-US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」を電子マネーとして利用することも可能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2007/8/1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2007/8/1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2007/8/1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2007/8/1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2007/8/1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2007/8/1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2007/8/1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2007/8/1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714744" y="6286520"/>
            <a:ext cx="5286412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出典：国民栄養の現状（平成１４年国民栄養調査結果）</a:t>
            </a:r>
            <a:endParaRPr kumimoji="1" lang="ja-JP" altLang="en-US" sz="1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</TotalTime>
  <Words>249</Words>
  <Application>Microsoft Office PowerPoint</Application>
  <PresentationFormat>画面に合わせる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45</cp:revision>
  <dcterms:created xsi:type="dcterms:W3CDTF">2007-07-25T12:24:05Z</dcterms:created>
  <dcterms:modified xsi:type="dcterms:W3CDTF">2007-08-01T03:13:06Z</dcterms:modified>
</cp:coreProperties>
</file>