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style val="26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52.7</c:v>
                </c:pt>
                <c:pt idx="1">
                  <c:v>50.8</c:v>
                </c:pt>
                <c:pt idx="2">
                  <c:v>49.2</c:v>
                </c:pt>
                <c:pt idx="3">
                  <c:v>47.4</c:v>
                </c:pt>
                <c:pt idx="4">
                  <c:v>45.9</c:v>
                </c:pt>
                <c:pt idx="5">
                  <c:v>43.3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11.6</c:v>
                </c:pt>
                <c:pt idx="1">
                  <c:v>10.9</c:v>
                </c:pt>
                <c:pt idx="2">
                  <c:v>10.3</c:v>
                </c:pt>
                <c:pt idx="3">
                  <c:v>11.5</c:v>
                </c:pt>
                <c:pt idx="4">
                  <c:v>9.9</c:v>
                </c:pt>
                <c:pt idx="5">
                  <c:v>10.200000000000001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28.7</c:v>
                </c:pt>
                <c:pt idx="1">
                  <c:v>27.6</c:v>
                </c:pt>
                <c:pt idx="2">
                  <c:v>26.2</c:v>
                </c:pt>
                <c:pt idx="3">
                  <c:v>27</c:v>
                </c:pt>
                <c:pt idx="4">
                  <c:v>24.4</c:v>
                </c:pt>
                <c:pt idx="5">
                  <c:v>24</c:v>
                </c:pt>
              </c:numCache>
            </c:numRef>
          </c:val>
        </c:ser>
        <c:dLbls>
          <c:showVal val="1"/>
        </c:dLbls>
        <c:marker val="1"/>
        <c:axId val="38514688"/>
        <c:axId val="38516224"/>
      </c:lineChart>
      <c:catAx>
        <c:axId val="38514688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38516224"/>
        <c:crosses val="autoZero"/>
        <c:auto val="1"/>
        <c:lblAlgn val="ctr"/>
        <c:lblOffset val="100"/>
      </c:catAx>
      <c:valAx>
        <c:axId val="38516224"/>
        <c:scaling>
          <c:orientation val="minMax"/>
        </c:scaling>
        <c:axPos val="l"/>
        <c:majorGridlines/>
        <c:title>
          <c:tx>
            <c:rich>
              <a:bodyPr rot="0" vert="wordArtVertRtl"/>
              <a:lstStyle/>
              <a:p>
                <a:pPr>
                  <a:defRPr sz="1600"/>
                </a:pPr>
                <a:r>
                  <a:rPr lang="ja-JP" altLang="en-US" sz="1600" dirty="0" smtClean="0"/>
                  <a:t>喫煙習慣者の割合（％）</a:t>
                </a:r>
                <a:endParaRPr lang="ja-JP" altLang="en-US" sz="16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38514688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8B5F87-2888-4A0E-B9E1-0B27574DB87B}" type="doc">
      <dgm:prSet loTypeId="urn:microsoft.com/office/officeart/2005/8/layout/chevron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2858D90A-CF0C-48B7-8F52-82A3006936D8}">
      <dgm:prSet phldrT="[テキスト]"/>
      <dgm:spPr/>
      <dgm:t>
        <a:bodyPr/>
        <a:lstStyle/>
        <a:p>
          <a:r>
            <a:rPr kumimoji="1" lang="ja-JP" altLang="en-US" dirty="0" smtClean="0"/>
            <a:t>申込</a:t>
          </a:r>
          <a:endParaRPr kumimoji="1" lang="ja-JP" altLang="en-US" dirty="0"/>
        </a:p>
      </dgm:t>
    </dgm:pt>
    <dgm:pt modelId="{84124C37-F1F3-4AC2-A36D-90CAEAF18333}" type="parTrans" cxnId="{83B5C832-3A7A-4651-90FE-05A443F12C1E}">
      <dgm:prSet/>
      <dgm:spPr/>
      <dgm:t>
        <a:bodyPr/>
        <a:lstStyle/>
        <a:p>
          <a:endParaRPr kumimoji="1" lang="ja-JP" altLang="en-US"/>
        </a:p>
      </dgm:t>
    </dgm:pt>
    <dgm:pt modelId="{88306B9A-CD91-4591-BCE3-6BABD5285ED4}" type="sibTrans" cxnId="{83B5C832-3A7A-4651-90FE-05A443F12C1E}">
      <dgm:prSet/>
      <dgm:spPr/>
      <dgm:t>
        <a:bodyPr/>
        <a:lstStyle/>
        <a:p>
          <a:endParaRPr kumimoji="1" lang="ja-JP" altLang="en-US"/>
        </a:p>
      </dgm:t>
    </dgm:pt>
    <dgm:pt modelId="{204E476E-A582-4D86-AD6F-1BD3AB7BC12B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>
              <a:solidFill>
                <a:schemeClr val="bg1"/>
              </a:solidFill>
            </a:rPr>
            <a:t>IC</a:t>
          </a:r>
          <a:r>
            <a:rPr kumimoji="1" lang="ja-JP" altLang="en-US" dirty="0" smtClean="0">
              <a:solidFill>
                <a:schemeClr val="bg1"/>
              </a:solidFill>
            </a:rPr>
            <a:t>カード「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」の申込受付を開始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45B388AE-14AE-4878-9E2E-D2C445ED4B9D}" type="parTrans" cxnId="{8DD83E8C-6E93-4A86-823B-0304206447B0}">
      <dgm:prSet/>
      <dgm:spPr/>
      <dgm:t>
        <a:bodyPr/>
        <a:lstStyle/>
        <a:p>
          <a:endParaRPr kumimoji="1" lang="ja-JP" altLang="en-US"/>
        </a:p>
      </dgm:t>
    </dgm:pt>
    <dgm:pt modelId="{9253E527-A474-4C7D-8F40-97259332BB0C}" type="sibTrans" cxnId="{8DD83E8C-6E93-4A86-823B-0304206447B0}">
      <dgm:prSet/>
      <dgm:spPr/>
      <dgm:t>
        <a:bodyPr/>
        <a:lstStyle/>
        <a:p>
          <a:endParaRPr kumimoji="1" lang="ja-JP" altLang="en-US"/>
        </a:p>
      </dgm:t>
    </dgm:pt>
    <dgm:pt modelId="{6316DBAB-40CC-4376-8B8B-E01378A0DF48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申込には成人であることを示す証明書が必要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25B2CE56-274A-4132-976D-986A3C1D52E1}" type="parTrans" cxnId="{EDCF4668-823D-4525-A3E5-E9AD87EAC501}">
      <dgm:prSet/>
      <dgm:spPr/>
      <dgm:t>
        <a:bodyPr/>
        <a:lstStyle/>
        <a:p>
          <a:endParaRPr kumimoji="1" lang="ja-JP" altLang="en-US"/>
        </a:p>
      </dgm:t>
    </dgm:pt>
    <dgm:pt modelId="{F424053E-CDED-4CD7-BE97-214E90FA8618}" type="sibTrans" cxnId="{EDCF4668-823D-4525-A3E5-E9AD87EAC501}">
      <dgm:prSet/>
      <dgm:spPr/>
      <dgm:t>
        <a:bodyPr/>
        <a:lstStyle/>
        <a:p>
          <a:endParaRPr kumimoji="1" lang="ja-JP" altLang="en-US"/>
        </a:p>
      </dgm:t>
    </dgm:pt>
    <dgm:pt modelId="{0EFD3331-A2F8-4BFC-9AD2-E22539A7B273}">
      <dgm:prSet phldrT="[テキスト]"/>
      <dgm:spPr/>
      <dgm:t>
        <a:bodyPr/>
        <a:lstStyle/>
        <a:p>
          <a:r>
            <a:rPr kumimoji="1" lang="ja-JP" altLang="en-US" dirty="0" smtClean="0"/>
            <a:t>導入</a:t>
          </a:r>
          <a:endParaRPr kumimoji="1" lang="ja-JP" altLang="en-US" dirty="0"/>
        </a:p>
      </dgm:t>
    </dgm:pt>
    <dgm:pt modelId="{21FCC92B-00AD-4E5B-AB50-B909912D6D75}" type="parTrans" cxnId="{13AE85B8-6CE8-4055-9C00-19D6B8B5322F}">
      <dgm:prSet/>
      <dgm:spPr/>
      <dgm:t>
        <a:bodyPr/>
        <a:lstStyle/>
        <a:p>
          <a:endParaRPr kumimoji="1" lang="ja-JP" altLang="en-US"/>
        </a:p>
      </dgm:t>
    </dgm:pt>
    <dgm:pt modelId="{16DF72D5-00EA-42F6-BA6C-8EDCBFE0FA93}" type="sibTrans" cxnId="{13AE85B8-6CE8-4055-9C00-19D6B8B5322F}">
      <dgm:prSet/>
      <dgm:spPr/>
      <dgm:t>
        <a:bodyPr/>
        <a:lstStyle/>
        <a:p>
          <a:endParaRPr kumimoji="1" lang="ja-JP" altLang="en-US"/>
        </a:p>
      </dgm:t>
    </dgm:pt>
    <dgm:pt modelId="{9160F0F2-EB7F-4378-A4BF-26A074192AE4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全国各地の自動販売機を「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」対応に変更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CC0940A4-E679-4D3C-89F5-465499B0E690}" type="parTrans" cxnId="{A2BBAF3B-2926-4711-A258-FC987045ACEC}">
      <dgm:prSet/>
      <dgm:spPr/>
      <dgm:t>
        <a:bodyPr/>
        <a:lstStyle/>
        <a:p>
          <a:endParaRPr kumimoji="1" lang="ja-JP" altLang="en-US"/>
        </a:p>
      </dgm:t>
    </dgm:pt>
    <dgm:pt modelId="{20DFFA3C-056B-47A3-ABAA-7FBA91D0D615}" type="sibTrans" cxnId="{A2BBAF3B-2926-4711-A258-FC987045ACEC}">
      <dgm:prSet/>
      <dgm:spPr/>
      <dgm:t>
        <a:bodyPr/>
        <a:lstStyle/>
        <a:p>
          <a:endParaRPr kumimoji="1" lang="ja-JP" altLang="en-US"/>
        </a:p>
      </dgm:t>
    </dgm:pt>
    <dgm:pt modelId="{1FE5734C-399C-4A1A-90D8-8F1F0C666141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申込者に</a:t>
          </a:r>
          <a:r>
            <a:rPr kumimoji="1" lang="en-US" altLang="en-US" dirty="0" smtClean="0">
              <a:solidFill>
                <a:schemeClr val="bg1"/>
              </a:solidFill>
            </a:rPr>
            <a:t>IC</a:t>
          </a:r>
          <a:r>
            <a:rPr kumimoji="1" lang="ja-JP" altLang="en-US" dirty="0" smtClean="0">
              <a:solidFill>
                <a:schemeClr val="bg1"/>
              </a:solidFill>
            </a:rPr>
            <a:t>カードを発行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A6AE0665-14F7-4D15-AAEF-54C5A059CEAE}" type="parTrans" cxnId="{9851C635-6AB7-4AA7-BAA5-1414566A751E}">
      <dgm:prSet/>
      <dgm:spPr/>
      <dgm:t>
        <a:bodyPr/>
        <a:lstStyle/>
        <a:p>
          <a:endParaRPr kumimoji="1" lang="ja-JP" altLang="en-US"/>
        </a:p>
      </dgm:t>
    </dgm:pt>
    <dgm:pt modelId="{5B55E39B-EC8C-4D27-8747-828CE50EE48C}" type="sibTrans" cxnId="{9851C635-6AB7-4AA7-BAA5-1414566A751E}">
      <dgm:prSet/>
      <dgm:spPr/>
      <dgm:t>
        <a:bodyPr/>
        <a:lstStyle/>
        <a:p>
          <a:endParaRPr kumimoji="1" lang="ja-JP" altLang="en-US"/>
        </a:p>
      </dgm:t>
    </dgm:pt>
    <dgm:pt modelId="{4BB953A9-5456-47DD-9CD3-31F60842D4B0}">
      <dgm:prSet phldrT="[テキスト]"/>
      <dgm:spPr/>
      <dgm:t>
        <a:bodyPr/>
        <a:lstStyle/>
        <a:p>
          <a:r>
            <a:rPr kumimoji="1" lang="ja-JP" altLang="en-US" dirty="0" smtClean="0"/>
            <a:t>稼働</a:t>
          </a:r>
          <a:endParaRPr kumimoji="1" lang="ja-JP" altLang="en-US" dirty="0"/>
        </a:p>
      </dgm:t>
    </dgm:pt>
    <dgm:pt modelId="{BD937A4F-E172-4B8A-9374-2B9733ADE9FF}" type="parTrans" cxnId="{C39A35ED-BBEC-4E8C-8461-AE9E8CB03E20}">
      <dgm:prSet/>
      <dgm:spPr/>
      <dgm:t>
        <a:bodyPr/>
        <a:lstStyle/>
        <a:p>
          <a:endParaRPr kumimoji="1" lang="ja-JP" altLang="en-US"/>
        </a:p>
      </dgm:t>
    </dgm:pt>
    <dgm:pt modelId="{7E3AECD2-1B19-4625-A187-6B7C4361D645}" type="sibTrans" cxnId="{C39A35ED-BBEC-4E8C-8461-AE9E8CB03E20}">
      <dgm:prSet/>
      <dgm:spPr/>
      <dgm:t>
        <a:bodyPr/>
        <a:lstStyle/>
        <a:p>
          <a:endParaRPr kumimoji="1" lang="ja-JP" altLang="en-US"/>
        </a:p>
      </dgm:t>
    </dgm:pt>
    <dgm:pt modelId="{D8DEB64C-7E70-4C91-9414-2DE9F04D512C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タバコの購入には「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7C153073-19A0-40CB-8BFA-F8192F6A7347}" type="parTrans" cxnId="{21FA6081-B820-475C-BC60-C5D994B01E07}">
      <dgm:prSet/>
      <dgm:spPr/>
      <dgm:t>
        <a:bodyPr/>
        <a:lstStyle/>
        <a:p>
          <a:endParaRPr kumimoji="1" lang="ja-JP" altLang="en-US"/>
        </a:p>
      </dgm:t>
    </dgm:pt>
    <dgm:pt modelId="{4808A3CC-0D7D-43B6-87EB-5DE50589CE1D}" type="sibTrans" cxnId="{21FA6081-B820-475C-BC60-C5D994B01E07}">
      <dgm:prSet/>
      <dgm:spPr/>
      <dgm:t>
        <a:bodyPr/>
        <a:lstStyle/>
        <a:p>
          <a:endParaRPr kumimoji="1" lang="ja-JP" altLang="en-US"/>
        </a:p>
      </dgm:t>
    </dgm:pt>
    <dgm:pt modelId="{A25311D6-CA5B-479B-AFA2-3D260EFA0B2A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」を電子マネーとして利用することも可能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8692188C-DFD9-4258-B117-BC9A809B84C6}" type="parTrans" cxnId="{58A98E08-0443-42B4-8FAA-316178010377}">
      <dgm:prSet/>
      <dgm:spPr/>
      <dgm:t>
        <a:bodyPr/>
        <a:lstStyle/>
        <a:p>
          <a:endParaRPr kumimoji="1" lang="ja-JP" altLang="en-US"/>
        </a:p>
      </dgm:t>
    </dgm:pt>
    <dgm:pt modelId="{CEC00E0B-7983-4B06-886D-B5F9B6E2B0A1}" type="sibTrans" cxnId="{58A98E08-0443-42B4-8FAA-316178010377}">
      <dgm:prSet/>
      <dgm:spPr/>
      <dgm:t>
        <a:bodyPr/>
        <a:lstStyle/>
        <a:p>
          <a:endParaRPr kumimoji="1" lang="ja-JP" altLang="en-US"/>
        </a:p>
      </dgm:t>
    </dgm:pt>
    <dgm:pt modelId="{C5222B21-4966-4328-BD54-033683E8F127}" type="pres">
      <dgm:prSet presAssocID="{368B5F87-2888-4A0E-B9E1-0B27574DB87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17A43BA3-959B-46FC-A15F-95374B9FA43D}" type="pres">
      <dgm:prSet presAssocID="{2858D90A-CF0C-48B7-8F52-82A3006936D8}" presName="composite" presStyleCnt="0"/>
      <dgm:spPr/>
      <dgm:t>
        <a:bodyPr/>
        <a:lstStyle/>
        <a:p>
          <a:endParaRPr kumimoji="1" lang="ja-JP" altLang="en-US"/>
        </a:p>
      </dgm:t>
    </dgm:pt>
    <dgm:pt modelId="{24AA00F2-0EF5-4BC3-ABF1-15D6AAEBFEF2}" type="pres">
      <dgm:prSet presAssocID="{2858D90A-CF0C-48B7-8F52-82A3006936D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F0447DA-B8DF-42BA-9FD8-B365CDFD86EC}" type="pres">
      <dgm:prSet presAssocID="{2858D90A-CF0C-48B7-8F52-82A3006936D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F4214E5-6C23-4C8E-ABE3-31B3B88DC651}" type="pres">
      <dgm:prSet presAssocID="{88306B9A-CD91-4591-BCE3-6BABD5285ED4}" presName="sp" presStyleCnt="0"/>
      <dgm:spPr/>
      <dgm:t>
        <a:bodyPr/>
        <a:lstStyle/>
        <a:p>
          <a:endParaRPr kumimoji="1" lang="ja-JP" altLang="en-US"/>
        </a:p>
      </dgm:t>
    </dgm:pt>
    <dgm:pt modelId="{70147760-0AC8-4E2D-9A5F-D33811AC6267}" type="pres">
      <dgm:prSet presAssocID="{0EFD3331-A2F8-4BFC-9AD2-E22539A7B273}" presName="composite" presStyleCnt="0"/>
      <dgm:spPr/>
      <dgm:t>
        <a:bodyPr/>
        <a:lstStyle/>
        <a:p>
          <a:endParaRPr kumimoji="1" lang="ja-JP" altLang="en-US"/>
        </a:p>
      </dgm:t>
    </dgm:pt>
    <dgm:pt modelId="{74C010B5-BCF6-422D-AFA0-9BA6D504990A}" type="pres">
      <dgm:prSet presAssocID="{0EFD3331-A2F8-4BFC-9AD2-E22539A7B27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563D893-DF78-4A37-A129-561E0C2E7EA6}" type="pres">
      <dgm:prSet presAssocID="{0EFD3331-A2F8-4BFC-9AD2-E22539A7B27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1BA392F-190D-4DEB-A339-4EBF24503DA8}" type="pres">
      <dgm:prSet presAssocID="{16DF72D5-00EA-42F6-BA6C-8EDCBFE0FA93}" presName="sp" presStyleCnt="0"/>
      <dgm:spPr/>
      <dgm:t>
        <a:bodyPr/>
        <a:lstStyle/>
        <a:p>
          <a:endParaRPr kumimoji="1" lang="ja-JP" altLang="en-US"/>
        </a:p>
      </dgm:t>
    </dgm:pt>
    <dgm:pt modelId="{E76967DC-DD19-4B44-99F3-D0A138686986}" type="pres">
      <dgm:prSet presAssocID="{4BB953A9-5456-47DD-9CD3-31F60842D4B0}" presName="composite" presStyleCnt="0"/>
      <dgm:spPr/>
      <dgm:t>
        <a:bodyPr/>
        <a:lstStyle/>
        <a:p>
          <a:endParaRPr kumimoji="1" lang="ja-JP" altLang="en-US"/>
        </a:p>
      </dgm:t>
    </dgm:pt>
    <dgm:pt modelId="{78018A32-3B66-4576-8958-715C3F04DE7C}" type="pres">
      <dgm:prSet presAssocID="{4BB953A9-5456-47DD-9CD3-31F60842D4B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AB62582-25AC-4727-892F-6B3498839D88}" type="pres">
      <dgm:prSet presAssocID="{4BB953A9-5456-47DD-9CD3-31F60842D4B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08564018-23C4-44DB-8123-79755DDACF30}" type="presOf" srcId="{D8DEB64C-7E70-4C91-9414-2DE9F04D512C}" destId="{3AB62582-25AC-4727-892F-6B3498839D88}" srcOrd="0" destOrd="0" presId="urn:microsoft.com/office/officeart/2005/8/layout/chevron2"/>
    <dgm:cxn modelId="{D2EF5990-6F13-4FF6-87C6-28DF49CCA5F8}" type="presOf" srcId="{2858D90A-CF0C-48B7-8F52-82A3006936D8}" destId="{24AA00F2-0EF5-4BC3-ABF1-15D6AAEBFEF2}" srcOrd="0" destOrd="0" presId="urn:microsoft.com/office/officeart/2005/8/layout/chevron2"/>
    <dgm:cxn modelId="{DDDD5E51-71CD-45A8-8AD2-3AF4CD77F2CF}" type="presOf" srcId="{1FE5734C-399C-4A1A-90D8-8F1F0C666141}" destId="{B563D893-DF78-4A37-A129-561E0C2E7EA6}" srcOrd="0" destOrd="1" presId="urn:microsoft.com/office/officeart/2005/8/layout/chevron2"/>
    <dgm:cxn modelId="{AD21B792-AFD4-4236-931A-6E63F53B2D5B}" type="presOf" srcId="{204E476E-A582-4D86-AD6F-1BD3AB7BC12B}" destId="{CF0447DA-B8DF-42BA-9FD8-B365CDFD86EC}" srcOrd="0" destOrd="0" presId="urn:microsoft.com/office/officeart/2005/8/layout/chevron2"/>
    <dgm:cxn modelId="{21FA6081-B820-475C-BC60-C5D994B01E07}" srcId="{4BB953A9-5456-47DD-9CD3-31F60842D4B0}" destId="{D8DEB64C-7E70-4C91-9414-2DE9F04D512C}" srcOrd="0" destOrd="0" parTransId="{7C153073-19A0-40CB-8BFA-F8192F6A7347}" sibTransId="{4808A3CC-0D7D-43B6-87EB-5DE50589CE1D}"/>
    <dgm:cxn modelId="{1D97E23E-7750-47A0-974B-F5B2025614C1}" type="presOf" srcId="{368B5F87-2888-4A0E-B9E1-0B27574DB87B}" destId="{C5222B21-4966-4328-BD54-033683E8F127}" srcOrd="0" destOrd="0" presId="urn:microsoft.com/office/officeart/2005/8/layout/chevron2"/>
    <dgm:cxn modelId="{350604D0-D414-40CF-A5B7-4BE792C8BD04}" type="presOf" srcId="{A25311D6-CA5B-479B-AFA2-3D260EFA0B2A}" destId="{3AB62582-25AC-4727-892F-6B3498839D88}" srcOrd="0" destOrd="1" presId="urn:microsoft.com/office/officeart/2005/8/layout/chevron2"/>
    <dgm:cxn modelId="{58A98E08-0443-42B4-8FAA-316178010377}" srcId="{4BB953A9-5456-47DD-9CD3-31F60842D4B0}" destId="{A25311D6-CA5B-479B-AFA2-3D260EFA0B2A}" srcOrd="1" destOrd="0" parTransId="{8692188C-DFD9-4258-B117-BC9A809B84C6}" sibTransId="{CEC00E0B-7983-4B06-886D-B5F9B6E2B0A1}"/>
    <dgm:cxn modelId="{8DD83E8C-6E93-4A86-823B-0304206447B0}" srcId="{2858D90A-CF0C-48B7-8F52-82A3006936D8}" destId="{204E476E-A582-4D86-AD6F-1BD3AB7BC12B}" srcOrd="0" destOrd="0" parTransId="{45B388AE-14AE-4878-9E2E-D2C445ED4B9D}" sibTransId="{9253E527-A474-4C7D-8F40-97259332BB0C}"/>
    <dgm:cxn modelId="{C39A35ED-BBEC-4E8C-8461-AE9E8CB03E20}" srcId="{368B5F87-2888-4A0E-B9E1-0B27574DB87B}" destId="{4BB953A9-5456-47DD-9CD3-31F60842D4B0}" srcOrd="2" destOrd="0" parTransId="{BD937A4F-E172-4B8A-9374-2B9733ADE9FF}" sibTransId="{7E3AECD2-1B19-4625-A187-6B7C4361D645}"/>
    <dgm:cxn modelId="{A2BBAF3B-2926-4711-A258-FC987045ACEC}" srcId="{0EFD3331-A2F8-4BFC-9AD2-E22539A7B273}" destId="{9160F0F2-EB7F-4378-A4BF-26A074192AE4}" srcOrd="0" destOrd="0" parTransId="{CC0940A4-E679-4D3C-89F5-465499B0E690}" sibTransId="{20DFFA3C-056B-47A3-ABAA-7FBA91D0D615}"/>
    <dgm:cxn modelId="{9851C635-6AB7-4AA7-BAA5-1414566A751E}" srcId="{0EFD3331-A2F8-4BFC-9AD2-E22539A7B273}" destId="{1FE5734C-399C-4A1A-90D8-8F1F0C666141}" srcOrd="1" destOrd="0" parTransId="{A6AE0665-14F7-4D15-AAEF-54C5A059CEAE}" sibTransId="{5B55E39B-EC8C-4D27-8747-828CE50EE48C}"/>
    <dgm:cxn modelId="{894D9175-31DE-4966-AA17-C597BD4B5138}" type="presOf" srcId="{4BB953A9-5456-47DD-9CD3-31F60842D4B0}" destId="{78018A32-3B66-4576-8958-715C3F04DE7C}" srcOrd="0" destOrd="0" presId="urn:microsoft.com/office/officeart/2005/8/layout/chevron2"/>
    <dgm:cxn modelId="{83B5C832-3A7A-4651-90FE-05A443F12C1E}" srcId="{368B5F87-2888-4A0E-B9E1-0B27574DB87B}" destId="{2858D90A-CF0C-48B7-8F52-82A3006936D8}" srcOrd="0" destOrd="0" parTransId="{84124C37-F1F3-4AC2-A36D-90CAEAF18333}" sibTransId="{88306B9A-CD91-4591-BCE3-6BABD5285ED4}"/>
    <dgm:cxn modelId="{E2429E79-DA65-484E-BD51-F2602CCF133E}" type="presOf" srcId="{6316DBAB-40CC-4376-8B8B-E01378A0DF48}" destId="{CF0447DA-B8DF-42BA-9FD8-B365CDFD86EC}" srcOrd="0" destOrd="1" presId="urn:microsoft.com/office/officeart/2005/8/layout/chevron2"/>
    <dgm:cxn modelId="{13AE85B8-6CE8-4055-9C00-19D6B8B5322F}" srcId="{368B5F87-2888-4A0E-B9E1-0B27574DB87B}" destId="{0EFD3331-A2F8-4BFC-9AD2-E22539A7B273}" srcOrd="1" destOrd="0" parTransId="{21FCC92B-00AD-4E5B-AB50-B909912D6D75}" sibTransId="{16DF72D5-00EA-42F6-BA6C-8EDCBFE0FA93}"/>
    <dgm:cxn modelId="{6ED76362-4E12-4143-8CAF-46A239BC95C0}" type="presOf" srcId="{9160F0F2-EB7F-4378-A4BF-26A074192AE4}" destId="{B563D893-DF78-4A37-A129-561E0C2E7EA6}" srcOrd="0" destOrd="0" presId="urn:microsoft.com/office/officeart/2005/8/layout/chevron2"/>
    <dgm:cxn modelId="{80AF0CAE-82DA-4022-9759-36D7D9F195C6}" type="presOf" srcId="{0EFD3331-A2F8-4BFC-9AD2-E22539A7B273}" destId="{74C010B5-BCF6-422D-AFA0-9BA6D504990A}" srcOrd="0" destOrd="0" presId="urn:microsoft.com/office/officeart/2005/8/layout/chevron2"/>
    <dgm:cxn modelId="{EDCF4668-823D-4525-A3E5-E9AD87EAC501}" srcId="{2858D90A-CF0C-48B7-8F52-82A3006936D8}" destId="{6316DBAB-40CC-4376-8B8B-E01378A0DF48}" srcOrd="1" destOrd="0" parTransId="{25B2CE56-274A-4132-976D-986A3C1D52E1}" sibTransId="{F424053E-CDED-4CD7-BE97-214E90FA8618}"/>
    <dgm:cxn modelId="{953AF512-97CD-4F90-9E17-DCB8DB3ACA83}" type="presParOf" srcId="{C5222B21-4966-4328-BD54-033683E8F127}" destId="{17A43BA3-959B-46FC-A15F-95374B9FA43D}" srcOrd="0" destOrd="0" presId="urn:microsoft.com/office/officeart/2005/8/layout/chevron2"/>
    <dgm:cxn modelId="{55C03125-5661-41E3-B2AA-599685119D0B}" type="presParOf" srcId="{17A43BA3-959B-46FC-A15F-95374B9FA43D}" destId="{24AA00F2-0EF5-4BC3-ABF1-15D6AAEBFEF2}" srcOrd="0" destOrd="0" presId="urn:microsoft.com/office/officeart/2005/8/layout/chevron2"/>
    <dgm:cxn modelId="{51EFDE26-E1E4-41DC-9573-D3F612A9746D}" type="presParOf" srcId="{17A43BA3-959B-46FC-A15F-95374B9FA43D}" destId="{CF0447DA-B8DF-42BA-9FD8-B365CDFD86EC}" srcOrd="1" destOrd="0" presId="urn:microsoft.com/office/officeart/2005/8/layout/chevron2"/>
    <dgm:cxn modelId="{27AD4751-80A6-46D4-B49D-DEE39FBA13FD}" type="presParOf" srcId="{C5222B21-4966-4328-BD54-033683E8F127}" destId="{6F4214E5-6C23-4C8E-ABE3-31B3B88DC651}" srcOrd="1" destOrd="0" presId="urn:microsoft.com/office/officeart/2005/8/layout/chevron2"/>
    <dgm:cxn modelId="{57082652-C697-4D2A-A137-13BD9D3BA1AC}" type="presParOf" srcId="{C5222B21-4966-4328-BD54-033683E8F127}" destId="{70147760-0AC8-4E2D-9A5F-D33811AC6267}" srcOrd="2" destOrd="0" presId="urn:microsoft.com/office/officeart/2005/8/layout/chevron2"/>
    <dgm:cxn modelId="{86DFE62A-05B9-4B00-905E-4CE2AA85FD4A}" type="presParOf" srcId="{70147760-0AC8-4E2D-9A5F-D33811AC6267}" destId="{74C010B5-BCF6-422D-AFA0-9BA6D504990A}" srcOrd="0" destOrd="0" presId="urn:microsoft.com/office/officeart/2005/8/layout/chevron2"/>
    <dgm:cxn modelId="{699041D7-93A7-46CE-8BCE-D982982C3F92}" type="presParOf" srcId="{70147760-0AC8-4E2D-9A5F-D33811AC6267}" destId="{B563D893-DF78-4A37-A129-561E0C2E7EA6}" srcOrd="1" destOrd="0" presId="urn:microsoft.com/office/officeart/2005/8/layout/chevron2"/>
    <dgm:cxn modelId="{BEC2591D-7FA1-4C94-B896-769007FC4825}" type="presParOf" srcId="{C5222B21-4966-4328-BD54-033683E8F127}" destId="{81BA392F-190D-4DEB-A339-4EBF24503DA8}" srcOrd="3" destOrd="0" presId="urn:microsoft.com/office/officeart/2005/8/layout/chevron2"/>
    <dgm:cxn modelId="{D64947BB-4C14-434E-A51F-2C8E54C093DD}" type="presParOf" srcId="{C5222B21-4966-4328-BD54-033683E8F127}" destId="{E76967DC-DD19-4B44-99F3-D0A138686986}" srcOrd="4" destOrd="0" presId="urn:microsoft.com/office/officeart/2005/8/layout/chevron2"/>
    <dgm:cxn modelId="{58D09E35-99B7-4BEF-9D62-BA8308E2DED9}" type="presParOf" srcId="{E76967DC-DD19-4B44-99F3-D0A138686986}" destId="{78018A32-3B66-4576-8958-715C3F04DE7C}" srcOrd="0" destOrd="0" presId="urn:microsoft.com/office/officeart/2005/8/layout/chevron2"/>
    <dgm:cxn modelId="{5C2762AA-4AD1-4B41-B5EE-D691211C5DFC}" type="presParOf" srcId="{E76967DC-DD19-4B44-99F3-D0A138686986}" destId="{3AB62582-25AC-4727-892F-6B3498839D88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タバコの有害性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最近の喫煙者の年次推移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未成年者の禁煙対策</a:t>
            </a:r>
            <a:endParaRPr kumimoji="1" lang="ja-JP" altLang="en-US" dirty="0"/>
          </a:p>
        </p:txBody>
      </p:sp>
      <p:pic>
        <p:nvPicPr>
          <p:cNvPr id="1026" name="Picture 2" descr="C:\Users\相澤　裕介\AppData\Local\Microsoft\Windows\Temporary Internet Files\Content.IE5\WVYL2NWP\MCj029095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5214950"/>
            <a:ext cx="2120117" cy="13655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pPr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1"/>
          <a:ext cx="8686797" cy="451800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2950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52.7%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50.8%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49.2%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47.4%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45.9%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11.6%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11.5%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28.7%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27.6%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714744" y="6286520"/>
            <a:ext cx="5286412" cy="3385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 smtClean="0"/>
              <a:t>出典：国民栄養の現状（平成１４年国民栄養調査結果）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成人識別たばこ自動販売機の導入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43</TotalTime>
  <Words>249</Words>
  <Application>Microsoft Office PowerPoint</Application>
  <PresentationFormat>画面に合わせる (4:3)</PresentationFormat>
  <Paragraphs>63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成人識別たばこ自動販売機の導入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46</cp:revision>
  <dcterms:created xsi:type="dcterms:W3CDTF">2007-07-25T12:24:05Z</dcterms:created>
  <dcterms:modified xsi:type="dcterms:W3CDTF">2007-07-31T07:47:32Z</dcterms:modified>
</cp:coreProperties>
</file>