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8514688"/>
        <c:axId val="38516224"/>
      </c:lineChart>
      <c:catAx>
        <c:axId val="38514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8516224"/>
        <c:crosses val="autoZero"/>
        <c:auto val="1"/>
        <c:lblAlgn val="ctr"/>
        <c:lblOffset val="100"/>
      </c:catAx>
      <c:valAx>
        <c:axId val="38516224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85146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249</Words>
  <Application>Microsoft Office PowerPoint</Application>
  <PresentationFormat>画面に合わせる (4:3)</PresentationFormat>
  <Paragraphs>63</Paragraphs>
  <Slides>6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45</cp:revision>
  <dcterms:created xsi:type="dcterms:W3CDTF">2007-07-25T12:24:05Z</dcterms:created>
  <dcterms:modified xsi:type="dcterms:W3CDTF">2007-07-31T07:47:13Z</dcterms:modified>
</cp:coreProperties>
</file>