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5901440"/>
        <c:axId val="35902976"/>
      </c:lineChart>
      <c:catAx>
        <c:axId val="3590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902976"/>
        <c:crosses val="autoZero"/>
        <c:auto val="1"/>
        <c:lblAlgn val="ctr"/>
        <c:lblOffset val="100"/>
      </c:catAx>
      <c:valAx>
        <c:axId val="3590297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9014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249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43</cp:revision>
  <dcterms:created xsi:type="dcterms:W3CDTF">2007-07-25T12:24:05Z</dcterms:created>
  <dcterms:modified xsi:type="dcterms:W3CDTF">2007-07-30T17:30:45Z</dcterms:modified>
</cp:coreProperties>
</file>