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B5A66F-DA27-4BDD-B790-2A97C479898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3FF9C48C-47E7-4A5B-B4B7-F05BDF5A846E}">
      <dgm:prSet phldrT="[テキスト]"/>
      <dgm:spPr/>
      <dgm:t>
        <a:bodyPr/>
        <a:lstStyle/>
        <a:p>
          <a:r>
            <a:rPr kumimoji="1" lang="ja-JP" altLang="en-US" dirty="0" smtClean="0">
              <a:latin typeface="HGPｺﾞｼｯｸE" pitchFamily="50" charset="-128"/>
              <a:ea typeface="HGPｺﾞｼｯｸE" pitchFamily="50" charset="-128"/>
            </a:rPr>
            <a:t>本社</a:t>
          </a:r>
          <a:endParaRPr kumimoji="1" lang="ja-JP" altLang="en-US" dirty="0">
            <a:latin typeface="HGPｺﾞｼｯｸE" pitchFamily="50" charset="-128"/>
            <a:ea typeface="HGPｺﾞｼｯｸE" pitchFamily="50" charset="-128"/>
          </a:endParaRPr>
        </a:p>
      </dgm:t>
    </dgm:pt>
    <dgm:pt modelId="{890BE1E6-385E-41DF-862D-464B835CB662}" type="parTrans" cxnId="{BCF3F4F4-38DD-4D8E-AF98-44B4E395F6EC}">
      <dgm:prSet/>
      <dgm:spPr/>
      <dgm:t>
        <a:bodyPr/>
        <a:lstStyle/>
        <a:p>
          <a:endParaRPr kumimoji="1" lang="ja-JP" altLang="en-US"/>
        </a:p>
      </dgm:t>
    </dgm:pt>
    <dgm:pt modelId="{3843A77B-BC96-47C1-9F57-D26C3E794E93}" type="sibTrans" cxnId="{BCF3F4F4-38DD-4D8E-AF98-44B4E395F6EC}">
      <dgm:prSet/>
      <dgm:spPr/>
      <dgm:t>
        <a:bodyPr/>
        <a:lstStyle/>
        <a:p>
          <a:endParaRPr kumimoji="1" lang="ja-JP" altLang="en-US"/>
        </a:p>
      </dgm:t>
    </dgm:pt>
    <dgm:pt modelId="{254AA13E-6535-47FD-86DB-D8099E436ED9}">
      <dgm:prSet phldrT="[テキスト]"/>
      <dgm:spPr/>
      <dgm:t>
        <a:bodyPr/>
        <a:lstStyle/>
        <a:p>
          <a:r>
            <a:rPr kumimoji="1" lang="ja-JP" altLang="en-US" dirty="0" smtClean="0">
              <a:latin typeface="HGPｺﾞｼｯｸE" pitchFamily="50" charset="-128"/>
              <a:ea typeface="HGPｺﾞｼｯｸE" pitchFamily="50" charset="-128"/>
            </a:rPr>
            <a:t>生産本部</a:t>
          </a:r>
          <a:endParaRPr kumimoji="1" lang="ja-JP" altLang="en-US" dirty="0">
            <a:latin typeface="HGPｺﾞｼｯｸE" pitchFamily="50" charset="-128"/>
            <a:ea typeface="HGPｺﾞｼｯｸE" pitchFamily="50" charset="-128"/>
          </a:endParaRPr>
        </a:p>
      </dgm:t>
    </dgm:pt>
    <dgm:pt modelId="{97B5EEC4-4A84-4EE1-9550-696E42280E5F}" type="parTrans" cxnId="{0F2FF376-2B0C-4837-82F6-D867DE23ADE2}">
      <dgm:prSet/>
      <dgm:spPr/>
      <dgm:t>
        <a:bodyPr/>
        <a:lstStyle/>
        <a:p>
          <a:endParaRPr kumimoji="1" lang="ja-JP" altLang="en-US"/>
        </a:p>
      </dgm:t>
    </dgm:pt>
    <dgm:pt modelId="{9C530E92-B590-4A12-BD34-71C7E1845B61}" type="sibTrans" cxnId="{0F2FF376-2B0C-4837-82F6-D867DE23ADE2}">
      <dgm:prSet/>
      <dgm:spPr/>
      <dgm:t>
        <a:bodyPr/>
        <a:lstStyle/>
        <a:p>
          <a:endParaRPr kumimoji="1" lang="ja-JP" altLang="en-US"/>
        </a:p>
      </dgm:t>
    </dgm:pt>
    <dgm:pt modelId="{BA138805-2641-487D-8BC3-545D6E893E69}">
      <dgm:prSet phldrT="[テキスト]"/>
      <dgm:spPr/>
      <dgm:t>
        <a:bodyPr/>
        <a:lstStyle/>
        <a:p>
          <a:r>
            <a:rPr kumimoji="1" lang="ja-JP" altLang="en-US" dirty="0" smtClean="0">
              <a:latin typeface="HGPｺﾞｼｯｸE" pitchFamily="50" charset="-128"/>
              <a:ea typeface="HGPｺﾞｼｯｸE" pitchFamily="50" charset="-128"/>
            </a:rPr>
            <a:t>リサイクル</a:t>
          </a:r>
          <a:endParaRPr kumimoji="1" lang="en-US" altLang="ja-JP" dirty="0" smtClean="0">
            <a:latin typeface="HGPｺﾞｼｯｸE" pitchFamily="50" charset="-128"/>
            <a:ea typeface="HGPｺﾞｼｯｸE" pitchFamily="50" charset="-128"/>
          </a:endParaRPr>
        </a:p>
        <a:p>
          <a:r>
            <a:rPr kumimoji="1" lang="ja-JP" altLang="en-US" dirty="0" smtClean="0">
              <a:latin typeface="HGPｺﾞｼｯｸE" pitchFamily="50" charset="-128"/>
              <a:ea typeface="HGPｺﾞｼｯｸE" pitchFamily="50" charset="-128"/>
            </a:rPr>
            <a:t>施設</a:t>
          </a:r>
          <a:endParaRPr kumimoji="1" lang="ja-JP" altLang="en-US" dirty="0">
            <a:latin typeface="HGPｺﾞｼｯｸE" pitchFamily="50" charset="-128"/>
            <a:ea typeface="HGPｺﾞｼｯｸE" pitchFamily="50" charset="-128"/>
          </a:endParaRPr>
        </a:p>
      </dgm:t>
    </dgm:pt>
    <dgm:pt modelId="{77C5978B-575E-4EC4-B135-D9B0D8A6726B}" type="parTrans" cxnId="{8BE6F3EF-B006-47C7-9DFA-9927C89F7462}">
      <dgm:prSet/>
      <dgm:spPr/>
      <dgm:t>
        <a:bodyPr/>
        <a:lstStyle/>
        <a:p>
          <a:endParaRPr kumimoji="1" lang="ja-JP" altLang="en-US"/>
        </a:p>
      </dgm:t>
    </dgm:pt>
    <dgm:pt modelId="{26CC7E46-CF6E-4AF0-93A6-B64F5C7F2816}" type="sibTrans" cxnId="{8BE6F3EF-B006-47C7-9DFA-9927C89F7462}">
      <dgm:prSet/>
      <dgm:spPr/>
      <dgm:t>
        <a:bodyPr/>
        <a:lstStyle/>
        <a:p>
          <a:endParaRPr kumimoji="1" lang="ja-JP" altLang="en-US"/>
        </a:p>
      </dgm:t>
    </dgm:pt>
    <dgm:pt modelId="{CD691037-4EDF-4B6F-B2DF-A2711FAF8C4E}">
      <dgm:prSet phldrT="[テキスト]"/>
      <dgm:spPr/>
      <dgm:t>
        <a:bodyPr/>
        <a:lstStyle/>
        <a:p>
          <a:r>
            <a:rPr kumimoji="1" lang="ja-JP" altLang="en-US" dirty="0" smtClean="0">
              <a:latin typeface="HGPｺﾞｼｯｸE" pitchFamily="50" charset="-128"/>
              <a:ea typeface="HGPｺﾞｼｯｸE" pitchFamily="50" charset="-128"/>
            </a:rPr>
            <a:t>生産工場</a:t>
          </a:r>
          <a:endParaRPr kumimoji="1" lang="ja-JP" altLang="en-US" dirty="0">
            <a:latin typeface="HGPｺﾞｼｯｸE" pitchFamily="50" charset="-128"/>
            <a:ea typeface="HGPｺﾞｼｯｸE" pitchFamily="50" charset="-128"/>
          </a:endParaRPr>
        </a:p>
      </dgm:t>
    </dgm:pt>
    <dgm:pt modelId="{57EFA6E0-2FA4-4F0E-9F08-232CBA0DAB70}" type="parTrans" cxnId="{D30B95A0-7296-4F0C-AE7F-9898920FAC51}">
      <dgm:prSet/>
      <dgm:spPr/>
      <dgm:t>
        <a:bodyPr/>
        <a:lstStyle/>
        <a:p>
          <a:endParaRPr kumimoji="1" lang="ja-JP" altLang="en-US"/>
        </a:p>
      </dgm:t>
    </dgm:pt>
    <dgm:pt modelId="{28DCF902-67E8-4DA5-9EF5-338214F6CDA1}" type="sibTrans" cxnId="{D30B95A0-7296-4F0C-AE7F-9898920FAC51}">
      <dgm:prSet/>
      <dgm:spPr/>
      <dgm:t>
        <a:bodyPr/>
        <a:lstStyle/>
        <a:p>
          <a:endParaRPr kumimoji="1" lang="ja-JP" altLang="en-US"/>
        </a:p>
      </dgm:t>
    </dgm:pt>
    <dgm:pt modelId="{52D0FEFA-6355-4E13-BAF5-5995E9DB32C1}">
      <dgm:prSet phldrT="[テキスト]"/>
      <dgm:spPr/>
      <dgm:t>
        <a:bodyPr/>
        <a:lstStyle/>
        <a:p>
          <a:r>
            <a:rPr kumimoji="1" lang="ja-JP" altLang="en-US" dirty="0" smtClean="0">
              <a:latin typeface="HGPｺﾞｼｯｸE" pitchFamily="50" charset="-128"/>
              <a:ea typeface="HGPｺﾞｼｯｸE" pitchFamily="50" charset="-128"/>
            </a:rPr>
            <a:t>営業本部</a:t>
          </a:r>
          <a:endParaRPr kumimoji="1" lang="ja-JP" altLang="en-US" dirty="0">
            <a:latin typeface="HGPｺﾞｼｯｸE" pitchFamily="50" charset="-128"/>
            <a:ea typeface="HGPｺﾞｼｯｸE" pitchFamily="50" charset="-128"/>
          </a:endParaRPr>
        </a:p>
      </dgm:t>
    </dgm:pt>
    <dgm:pt modelId="{F3E118E4-69F3-46DB-855F-6197DCA4FF50}" type="parTrans" cxnId="{663A02C9-8C64-4884-8231-6DCC6212CD80}">
      <dgm:prSet/>
      <dgm:spPr/>
      <dgm:t>
        <a:bodyPr/>
        <a:lstStyle/>
        <a:p>
          <a:endParaRPr kumimoji="1" lang="ja-JP" altLang="en-US"/>
        </a:p>
      </dgm:t>
    </dgm:pt>
    <dgm:pt modelId="{D6AF8371-CB2A-4539-909E-21AED17EB7EC}" type="sibTrans" cxnId="{663A02C9-8C64-4884-8231-6DCC6212CD80}">
      <dgm:prSet/>
      <dgm:spPr/>
      <dgm:t>
        <a:bodyPr/>
        <a:lstStyle/>
        <a:p>
          <a:endParaRPr kumimoji="1" lang="ja-JP" altLang="en-US"/>
        </a:p>
      </dgm:t>
    </dgm:pt>
    <dgm:pt modelId="{11BBB0BD-17B0-4DDA-A200-A4C8500B1FDA}">
      <dgm:prSet phldrT="[テキスト]" custT="1"/>
      <dgm:spPr/>
      <dgm:t>
        <a:bodyPr/>
        <a:lstStyle/>
        <a:p>
          <a:r>
            <a:rPr kumimoji="1" lang="ja-JP" altLang="en-US" sz="1900" dirty="0" smtClean="0">
              <a:latin typeface="HGPｺﾞｼｯｸE" pitchFamily="50" charset="-128"/>
              <a:ea typeface="HGPｺﾞｼｯｸE" pitchFamily="50" charset="-128"/>
            </a:rPr>
            <a:t>東日本支部</a:t>
          </a:r>
          <a:endParaRPr kumimoji="1" lang="ja-JP" altLang="en-US" sz="1900" dirty="0">
            <a:latin typeface="HGPｺﾞｼｯｸE" pitchFamily="50" charset="-128"/>
            <a:ea typeface="HGPｺﾞｼｯｸE" pitchFamily="50" charset="-128"/>
          </a:endParaRPr>
        </a:p>
      </dgm:t>
    </dgm:pt>
    <dgm:pt modelId="{00589FB9-A115-4F8F-A17F-F417AB713E7C}" type="parTrans" cxnId="{BB0D5140-6190-4A8F-A4C1-94872F2FB4CE}">
      <dgm:prSet/>
      <dgm:spPr/>
      <dgm:t>
        <a:bodyPr/>
        <a:lstStyle/>
        <a:p>
          <a:endParaRPr kumimoji="1" lang="ja-JP" altLang="en-US"/>
        </a:p>
      </dgm:t>
    </dgm:pt>
    <dgm:pt modelId="{A9871CCF-AD74-4AB5-BE2B-3F2F41FB33B6}" type="sibTrans" cxnId="{BB0D5140-6190-4A8F-A4C1-94872F2FB4CE}">
      <dgm:prSet/>
      <dgm:spPr/>
      <dgm:t>
        <a:bodyPr/>
        <a:lstStyle/>
        <a:p>
          <a:endParaRPr kumimoji="1" lang="ja-JP" altLang="en-US"/>
        </a:p>
      </dgm:t>
    </dgm:pt>
    <dgm:pt modelId="{A879671F-3E60-4392-808F-7BB3AA007F52}">
      <dgm:prSet/>
      <dgm:spPr/>
      <dgm:t>
        <a:bodyPr/>
        <a:lstStyle/>
        <a:p>
          <a:r>
            <a:rPr kumimoji="1" lang="ja-JP" altLang="en-US" dirty="0" smtClean="0">
              <a:latin typeface="HGPｺﾞｼｯｸE" pitchFamily="50" charset="-128"/>
              <a:ea typeface="HGPｺﾞｼｯｸE" pitchFamily="50" charset="-128"/>
            </a:rPr>
            <a:t>管理部</a:t>
          </a:r>
          <a:endParaRPr kumimoji="1" lang="ja-JP" altLang="en-US" dirty="0">
            <a:latin typeface="HGPｺﾞｼｯｸE" pitchFamily="50" charset="-128"/>
            <a:ea typeface="HGPｺﾞｼｯｸE" pitchFamily="50" charset="-128"/>
          </a:endParaRPr>
        </a:p>
      </dgm:t>
    </dgm:pt>
    <dgm:pt modelId="{73405F29-0F93-4FB8-9EF8-609513EFFED9}" type="parTrans" cxnId="{3C11AAF3-C8E2-468B-BCF2-F3BA70267469}">
      <dgm:prSet/>
      <dgm:spPr/>
      <dgm:t>
        <a:bodyPr/>
        <a:lstStyle/>
        <a:p>
          <a:endParaRPr kumimoji="1" lang="ja-JP" altLang="en-US"/>
        </a:p>
      </dgm:t>
    </dgm:pt>
    <dgm:pt modelId="{A795C0CD-3969-4503-9CD2-24565C593AA0}" type="sibTrans" cxnId="{3C11AAF3-C8E2-468B-BCF2-F3BA70267469}">
      <dgm:prSet/>
      <dgm:spPr/>
      <dgm:t>
        <a:bodyPr/>
        <a:lstStyle/>
        <a:p>
          <a:endParaRPr kumimoji="1" lang="ja-JP" altLang="en-US"/>
        </a:p>
      </dgm:t>
    </dgm:pt>
    <dgm:pt modelId="{BA74E336-3753-4D71-86B6-2833E5240878}">
      <dgm:prSet custT="1"/>
      <dgm:spPr/>
      <dgm:t>
        <a:bodyPr/>
        <a:lstStyle/>
        <a:p>
          <a:r>
            <a:rPr kumimoji="1" lang="ja-JP" altLang="en-US" sz="1900" dirty="0" smtClean="0">
              <a:latin typeface="HGPｺﾞｼｯｸE" pitchFamily="50" charset="-128"/>
              <a:ea typeface="HGPｺﾞｼｯｸE" pitchFamily="50" charset="-128"/>
            </a:rPr>
            <a:t>西日本支部</a:t>
          </a:r>
          <a:endParaRPr kumimoji="1" lang="ja-JP" altLang="en-US" sz="1900" dirty="0">
            <a:latin typeface="HGPｺﾞｼｯｸE" pitchFamily="50" charset="-128"/>
            <a:ea typeface="HGPｺﾞｼｯｸE" pitchFamily="50" charset="-128"/>
          </a:endParaRPr>
        </a:p>
      </dgm:t>
    </dgm:pt>
    <dgm:pt modelId="{07AB7502-9E81-4D9D-A208-17EA73B98E81}" type="parTrans" cxnId="{D0441E38-8EA9-437A-AEA3-96064BDB420D}">
      <dgm:prSet/>
      <dgm:spPr/>
      <dgm:t>
        <a:bodyPr/>
        <a:lstStyle/>
        <a:p>
          <a:endParaRPr kumimoji="1" lang="ja-JP" altLang="en-US"/>
        </a:p>
      </dgm:t>
    </dgm:pt>
    <dgm:pt modelId="{A9ECCE0B-49F1-4F66-9854-D16A90A8AEFF}" type="sibTrans" cxnId="{D0441E38-8EA9-437A-AEA3-96064BDB420D}">
      <dgm:prSet/>
      <dgm:spPr/>
      <dgm:t>
        <a:bodyPr/>
        <a:lstStyle/>
        <a:p>
          <a:endParaRPr kumimoji="1" lang="ja-JP" altLang="en-US"/>
        </a:p>
      </dgm:t>
    </dgm:pt>
    <dgm:pt modelId="{12C387D4-2FDA-4B67-99F5-2FA96F8DF828}" type="pres">
      <dgm:prSet presAssocID="{02B5A66F-DA27-4BDD-B790-2A97C479898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51FA441-E8C1-48C6-8F4E-39ADF82D1411}" type="pres">
      <dgm:prSet presAssocID="{3FF9C48C-47E7-4A5B-B4B7-F05BDF5A846E}" presName="hierRoot1" presStyleCnt="0"/>
      <dgm:spPr/>
    </dgm:pt>
    <dgm:pt modelId="{2A795074-4F55-4ECE-9B0E-906221154AA2}" type="pres">
      <dgm:prSet presAssocID="{3FF9C48C-47E7-4A5B-B4B7-F05BDF5A846E}" presName="composite" presStyleCnt="0"/>
      <dgm:spPr/>
    </dgm:pt>
    <dgm:pt modelId="{30CAD106-2D0E-46D3-AB1B-03F19DAFBBFB}" type="pres">
      <dgm:prSet presAssocID="{3FF9C48C-47E7-4A5B-B4B7-F05BDF5A846E}" presName="background" presStyleLbl="node0" presStyleIdx="0" presStyleCnt="1"/>
      <dgm:spPr/>
    </dgm:pt>
    <dgm:pt modelId="{37BB296C-F12D-43FD-8C58-70C887BDA27F}" type="pres">
      <dgm:prSet presAssocID="{3FF9C48C-47E7-4A5B-B4B7-F05BDF5A846E}" presName="text" presStyleLbl="fgAcc0" presStyleIdx="0" presStyleCnt="1">
        <dgm:presLayoutVars>
          <dgm:chPref val="3"/>
        </dgm:presLayoutVars>
      </dgm:prSet>
      <dgm:spPr/>
    </dgm:pt>
    <dgm:pt modelId="{160DF5D4-968D-4E4F-B2A3-4353069EC91B}" type="pres">
      <dgm:prSet presAssocID="{3FF9C48C-47E7-4A5B-B4B7-F05BDF5A846E}" presName="hierChild2" presStyleCnt="0"/>
      <dgm:spPr/>
    </dgm:pt>
    <dgm:pt modelId="{D925781C-BBAA-4A15-96DC-563852229D69}" type="pres">
      <dgm:prSet presAssocID="{97B5EEC4-4A84-4EE1-9550-696E42280E5F}" presName="Name10" presStyleLbl="parChTrans1D2" presStyleIdx="0" presStyleCnt="3"/>
      <dgm:spPr/>
    </dgm:pt>
    <dgm:pt modelId="{B817BBAE-49D7-4DC4-B133-5CAC50737E6B}" type="pres">
      <dgm:prSet presAssocID="{254AA13E-6535-47FD-86DB-D8099E436ED9}" presName="hierRoot2" presStyleCnt="0"/>
      <dgm:spPr/>
    </dgm:pt>
    <dgm:pt modelId="{E6901ED4-0FF3-4D51-A68E-A4F493FF7F59}" type="pres">
      <dgm:prSet presAssocID="{254AA13E-6535-47FD-86DB-D8099E436ED9}" presName="composite2" presStyleCnt="0"/>
      <dgm:spPr/>
    </dgm:pt>
    <dgm:pt modelId="{F24A1BE2-05E3-4F98-9782-736FDE81754F}" type="pres">
      <dgm:prSet presAssocID="{254AA13E-6535-47FD-86DB-D8099E436ED9}" presName="background2" presStyleLbl="node2" presStyleIdx="0" presStyleCnt="3"/>
      <dgm:spPr/>
    </dgm:pt>
    <dgm:pt modelId="{07D5BB92-EC9E-41C3-AF16-7B31BF1D6E74}" type="pres">
      <dgm:prSet presAssocID="{254AA13E-6535-47FD-86DB-D8099E436ED9}" presName="text2" presStyleLbl="fgAcc2" presStyleIdx="0" presStyleCnt="3">
        <dgm:presLayoutVars>
          <dgm:chPref val="3"/>
        </dgm:presLayoutVars>
      </dgm:prSet>
      <dgm:spPr/>
    </dgm:pt>
    <dgm:pt modelId="{F8D0EB3D-D090-4C5E-BA01-7F4C60077BC5}" type="pres">
      <dgm:prSet presAssocID="{254AA13E-6535-47FD-86DB-D8099E436ED9}" presName="hierChild3" presStyleCnt="0"/>
      <dgm:spPr/>
    </dgm:pt>
    <dgm:pt modelId="{D5917CD1-0718-45D4-B33A-D0832BC9877C}" type="pres">
      <dgm:prSet presAssocID="{77C5978B-575E-4EC4-B135-D9B0D8A6726B}" presName="Name17" presStyleLbl="parChTrans1D3" presStyleIdx="0" presStyleCnt="4"/>
      <dgm:spPr/>
    </dgm:pt>
    <dgm:pt modelId="{FC2D0080-FC53-4BD3-9FEF-8B471B5796F5}" type="pres">
      <dgm:prSet presAssocID="{BA138805-2641-487D-8BC3-545D6E893E69}" presName="hierRoot3" presStyleCnt="0"/>
      <dgm:spPr/>
    </dgm:pt>
    <dgm:pt modelId="{621E6276-AFE1-4D04-BF31-2CCF6CF1173F}" type="pres">
      <dgm:prSet presAssocID="{BA138805-2641-487D-8BC3-545D6E893E69}" presName="composite3" presStyleCnt="0"/>
      <dgm:spPr/>
    </dgm:pt>
    <dgm:pt modelId="{8D3B47E5-DDDB-4BBF-BB95-14468049F234}" type="pres">
      <dgm:prSet presAssocID="{BA138805-2641-487D-8BC3-545D6E893E69}" presName="background3" presStyleLbl="node3" presStyleIdx="0" presStyleCnt="4"/>
      <dgm:spPr/>
    </dgm:pt>
    <dgm:pt modelId="{40F8D171-B9C2-4117-B02C-618EE2ED9398}" type="pres">
      <dgm:prSet presAssocID="{BA138805-2641-487D-8BC3-545D6E893E69}" presName="text3" presStyleLbl="fgAcc3" presStyleIdx="0" presStyleCnt="4">
        <dgm:presLayoutVars>
          <dgm:chPref val="3"/>
        </dgm:presLayoutVars>
      </dgm:prSet>
      <dgm:spPr/>
    </dgm:pt>
    <dgm:pt modelId="{6E713B10-0D18-4B32-8E71-401B3E879F7E}" type="pres">
      <dgm:prSet presAssocID="{BA138805-2641-487D-8BC3-545D6E893E69}" presName="hierChild4" presStyleCnt="0"/>
      <dgm:spPr/>
    </dgm:pt>
    <dgm:pt modelId="{1466FD46-44C1-4AF8-9F7F-6B8F7C994E1A}" type="pres">
      <dgm:prSet presAssocID="{57EFA6E0-2FA4-4F0E-9F08-232CBA0DAB70}" presName="Name17" presStyleLbl="parChTrans1D3" presStyleIdx="1" presStyleCnt="4"/>
      <dgm:spPr/>
    </dgm:pt>
    <dgm:pt modelId="{F254D09C-0D00-46A0-A572-ED5F4A99DD08}" type="pres">
      <dgm:prSet presAssocID="{CD691037-4EDF-4B6F-B2DF-A2711FAF8C4E}" presName="hierRoot3" presStyleCnt="0"/>
      <dgm:spPr/>
    </dgm:pt>
    <dgm:pt modelId="{67C94F3E-AEDF-4CE4-8EBD-AAF712E91940}" type="pres">
      <dgm:prSet presAssocID="{CD691037-4EDF-4B6F-B2DF-A2711FAF8C4E}" presName="composite3" presStyleCnt="0"/>
      <dgm:spPr/>
    </dgm:pt>
    <dgm:pt modelId="{8F8AEB54-E16D-414C-A5F4-0FF439C6E4A9}" type="pres">
      <dgm:prSet presAssocID="{CD691037-4EDF-4B6F-B2DF-A2711FAF8C4E}" presName="background3" presStyleLbl="node3" presStyleIdx="1" presStyleCnt="4"/>
      <dgm:spPr/>
    </dgm:pt>
    <dgm:pt modelId="{6B79C27D-E2E1-4939-B4AA-2EA52F838A06}" type="pres">
      <dgm:prSet presAssocID="{CD691037-4EDF-4B6F-B2DF-A2711FAF8C4E}" presName="text3" presStyleLbl="fgAcc3" presStyleIdx="1" presStyleCnt="4">
        <dgm:presLayoutVars>
          <dgm:chPref val="3"/>
        </dgm:presLayoutVars>
      </dgm:prSet>
      <dgm:spPr/>
    </dgm:pt>
    <dgm:pt modelId="{0A04B576-6F67-46B4-B357-DB1D9EE6C7F8}" type="pres">
      <dgm:prSet presAssocID="{CD691037-4EDF-4B6F-B2DF-A2711FAF8C4E}" presName="hierChild4" presStyleCnt="0"/>
      <dgm:spPr/>
    </dgm:pt>
    <dgm:pt modelId="{E956E11A-5EC6-4A30-A180-EBD9F3880909}" type="pres">
      <dgm:prSet presAssocID="{F3E118E4-69F3-46DB-855F-6197DCA4FF50}" presName="Name10" presStyleLbl="parChTrans1D2" presStyleIdx="1" presStyleCnt="3"/>
      <dgm:spPr/>
    </dgm:pt>
    <dgm:pt modelId="{6BB73DD1-8231-4CDC-BCFA-C315AC82E678}" type="pres">
      <dgm:prSet presAssocID="{52D0FEFA-6355-4E13-BAF5-5995E9DB32C1}" presName="hierRoot2" presStyleCnt="0"/>
      <dgm:spPr/>
    </dgm:pt>
    <dgm:pt modelId="{7977B19A-F3E7-42A3-A937-AF58EB07B543}" type="pres">
      <dgm:prSet presAssocID="{52D0FEFA-6355-4E13-BAF5-5995E9DB32C1}" presName="composite2" presStyleCnt="0"/>
      <dgm:spPr/>
    </dgm:pt>
    <dgm:pt modelId="{D00C8EF2-4AA9-4359-9997-2C32E5879A35}" type="pres">
      <dgm:prSet presAssocID="{52D0FEFA-6355-4E13-BAF5-5995E9DB32C1}" presName="background2" presStyleLbl="node2" presStyleIdx="1" presStyleCnt="3"/>
      <dgm:spPr/>
    </dgm:pt>
    <dgm:pt modelId="{B8EB6881-36E1-47A5-995B-5BF9DF3467C5}" type="pres">
      <dgm:prSet presAssocID="{52D0FEFA-6355-4E13-BAF5-5995E9DB32C1}" presName="text2" presStyleLbl="fgAcc2" presStyleIdx="1" presStyleCnt="3">
        <dgm:presLayoutVars>
          <dgm:chPref val="3"/>
        </dgm:presLayoutVars>
      </dgm:prSet>
      <dgm:spPr/>
    </dgm:pt>
    <dgm:pt modelId="{A4F0AF9C-8FA7-443B-A79B-CBB3D82CA1D3}" type="pres">
      <dgm:prSet presAssocID="{52D0FEFA-6355-4E13-BAF5-5995E9DB32C1}" presName="hierChild3" presStyleCnt="0"/>
      <dgm:spPr/>
    </dgm:pt>
    <dgm:pt modelId="{2304CCE7-4812-4BB1-9CA5-45F1934CFC57}" type="pres">
      <dgm:prSet presAssocID="{00589FB9-A115-4F8F-A17F-F417AB713E7C}" presName="Name17" presStyleLbl="parChTrans1D3" presStyleIdx="2" presStyleCnt="4"/>
      <dgm:spPr/>
    </dgm:pt>
    <dgm:pt modelId="{5F31D841-48B1-41CA-BDFF-47C5ABA122DC}" type="pres">
      <dgm:prSet presAssocID="{11BBB0BD-17B0-4DDA-A200-A4C8500B1FDA}" presName="hierRoot3" presStyleCnt="0"/>
      <dgm:spPr/>
    </dgm:pt>
    <dgm:pt modelId="{02AA173B-ABD8-45A1-9D67-43732DB92A14}" type="pres">
      <dgm:prSet presAssocID="{11BBB0BD-17B0-4DDA-A200-A4C8500B1FDA}" presName="composite3" presStyleCnt="0"/>
      <dgm:spPr/>
    </dgm:pt>
    <dgm:pt modelId="{5BC2242B-0490-46EE-8D72-9A46C542B09A}" type="pres">
      <dgm:prSet presAssocID="{11BBB0BD-17B0-4DDA-A200-A4C8500B1FDA}" presName="background3" presStyleLbl="node3" presStyleIdx="2" presStyleCnt="4"/>
      <dgm:spPr/>
    </dgm:pt>
    <dgm:pt modelId="{159ADFA8-1F8D-4726-A615-C4184243F574}" type="pres">
      <dgm:prSet presAssocID="{11BBB0BD-17B0-4DDA-A200-A4C8500B1FDA}" presName="text3" presStyleLbl="fgAcc3" presStyleIdx="2" presStyleCnt="4">
        <dgm:presLayoutVars>
          <dgm:chPref val="3"/>
        </dgm:presLayoutVars>
      </dgm:prSet>
      <dgm:spPr/>
    </dgm:pt>
    <dgm:pt modelId="{E8DC8216-A71C-4D20-B25C-19DDBC1ABB15}" type="pres">
      <dgm:prSet presAssocID="{11BBB0BD-17B0-4DDA-A200-A4C8500B1FDA}" presName="hierChild4" presStyleCnt="0"/>
      <dgm:spPr/>
    </dgm:pt>
    <dgm:pt modelId="{517EAC22-5C64-41DD-8DC1-8A59D4F25AD5}" type="pres">
      <dgm:prSet presAssocID="{07AB7502-9E81-4D9D-A208-17EA73B98E81}" presName="Name17" presStyleLbl="parChTrans1D3" presStyleIdx="3" presStyleCnt="4"/>
      <dgm:spPr/>
    </dgm:pt>
    <dgm:pt modelId="{BBFFF7CD-E43B-415A-BFA4-E1D0E10BE299}" type="pres">
      <dgm:prSet presAssocID="{BA74E336-3753-4D71-86B6-2833E5240878}" presName="hierRoot3" presStyleCnt="0"/>
      <dgm:spPr/>
    </dgm:pt>
    <dgm:pt modelId="{3BBC767B-00F6-4173-8B20-5A1F268D904C}" type="pres">
      <dgm:prSet presAssocID="{BA74E336-3753-4D71-86B6-2833E5240878}" presName="composite3" presStyleCnt="0"/>
      <dgm:spPr/>
    </dgm:pt>
    <dgm:pt modelId="{D2094123-55DA-4109-A477-C77680C8A3F6}" type="pres">
      <dgm:prSet presAssocID="{BA74E336-3753-4D71-86B6-2833E5240878}" presName="background3" presStyleLbl="node3" presStyleIdx="3" presStyleCnt="4"/>
      <dgm:spPr/>
    </dgm:pt>
    <dgm:pt modelId="{F2E29BFE-5215-4B05-8447-26F6D9765DE3}" type="pres">
      <dgm:prSet presAssocID="{BA74E336-3753-4D71-86B6-2833E5240878}" presName="text3" presStyleLbl="fgAcc3" presStyleIdx="3" presStyleCnt="4">
        <dgm:presLayoutVars>
          <dgm:chPref val="3"/>
        </dgm:presLayoutVars>
      </dgm:prSet>
      <dgm:spPr/>
    </dgm:pt>
    <dgm:pt modelId="{D2039488-19DE-401B-A092-677B7F4FB6F8}" type="pres">
      <dgm:prSet presAssocID="{BA74E336-3753-4D71-86B6-2833E5240878}" presName="hierChild4" presStyleCnt="0"/>
      <dgm:spPr/>
    </dgm:pt>
    <dgm:pt modelId="{6ADBBDC2-DEEC-4BBB-AC06-910811B0D04D}" type="pres">
      <dgm:prSet presAssocID="{73405F29-0F93-4FB8-9EF8-609513EFFED9}" presName="Name10" presStyleLbl="parChTrans1D2" presStyleIdx="2" presStyleCnt="3"/>
      <dgm:spPr/>
    </dgm:pt>
    <dgm:pt modelId="{F684E94A-5C96-43EB-A7BF-EC511E98E3E2}" type="pres">
      <dgm:prSet presAssocID="{A879671F-3E60-4392-808F-7BB3AA007F52}" presName="hierRoot2" presStyleCnt="0"/>
      <dgm:spPr/>
    </dgm:pt>
    <dgm:pt modelId="{ECA70294-9567-469F-A328-DB0BDAF40C80}" type="pres">
      <dgm:prSet presAssocID="{A879671F-3E60-4392-808F-7BB3AA007F52}" presName="composite2" presStyleCnt="0"/>
      <dgm:spPr/>
    </dgm:pt>
    <dgm:pt modelId="{1D93D978-5328-48C1-9561-74B059B906F9}" type="pres">
      <dgm:prSet presAssocID="{A879671F-3E60-4392-808F-7BB3AA007F52}" presName="background2" presStyleLbl="node2" presStyleIdx="2" presStyleCnt="3"/>
      <dgm:spPr/>
    </dgm:pt>
    <dgm:pt modelId="{9587CD0F-86CC-4167-A06E-BA30BB6EA0CE}" type="pres">
      <dgm:prSet presAssocID="{A879671F-3E60-4392-808F-7BB3AA007F52}" presName="text2" presStyleLbl="fgAcc2" presStyleIdx="2" presStyleCnt="3">
        <dgm:presLayoutVars>
          <dgm:chPref val="3"/>
        </dgm:presLayoutVars>
      </dgm:prSet>
      <dgm:spPr/>
    </dgm:pt>
    <dgm:pt modelId="{81D04652-2F22-4201-8797-DFF521BF5C90}" type="pres">
      <dgm:prSet presAssocID="{A879671F-3E60-4392-808F-7BB3AA007F52}" presName="hierChild3" presStyleCnt="0"/>
      <dgm:spPr/>
    </dgm:pt>
  </dgm:ptLst>
  <dgm:cxnLst>
    <dgm:cxn modelId="{3DE4EB21-5221-42E1-8967-87492322AA7D}" type="presOf" srcId="{F3E118E4-69F3-46DB-855F-6197DCA4FF50}" destId="{E956E11A-5EC6-4A30-A180-EBD9F3880909}" srcOrd="0" destOrd="0" presId="urn:microsoft.com/office/officeart/2005/8/layout/hierarchy1"/>
    <dgm:cxn modelId="{A2FF95CF-1726-4496-952C-6F296ED77BE7}" type="presOf" srcId="{97B5EEC4-4A84-4EE1-9550-696E42280E5F}" destId="{D925781C-BBAA-4A15-96DC-563852229D69}" srcOrd="0" destOrd="0" presId="urn:microsoft.com/office/officeart/2005/8/layout/hierarchy1"/>
    <dgm:cxn modelId="{3C11AAF3-C8E2-468B-BCF2-F3BA70267469}" srcId="{3FF9C48C-47E7-4A5B-B4B7-F05BDF5A846E}" destId="{A879671F-3E60-4392-808F-7BB3AA007F52}" srcOrd="2" destOrd="0" parTransId="{73405F29-0F93-4FB8-9EF8-609513EFFED9}" sibTransId="{A795C0CD-3969-4503-9CD2-24565C593AA0}"/>
    <dgm:cxn modelId="{50C01317-C1AE-4A16-863E-98E6D878FC3C}" type="presOf" srcId="{00589FB9-A115-4F8F-A17F-F417AB713E7C}" destId="{2304CCE7-4812-4BB1-9CA5-45F1934CFC57}" srcOrd="0" destOrd="0" presId="urn:microsoft.com/office/officeart/2005/8/layout/hierarchy1"/>
    <dgm:cxn modelId="{0F2FF376-2B0C-4837-82F6-D867DE23ADE2}" srcId="{3FF9C48C-47E7-4A5B-B4B7-F05BDF5A846E}" destId="{254AA13E-6535-47FD-86DB-D8099E436ED9}" srcOrd="0" destOrd="0" parTransId="{97B5EEC4-4A84-4EE1-9550-696E42280E5F}" sibTransId="{9C530E92-B590-4A12-BD34-71C7E1845B61}"/>
    <dgm:cxn modelId="{4C04DB84-189A-440F-A2CF-17BBC207D4F0}" type="presOf" srcId="{BA138805-2641-487D-8BC3-545D6E893E69}" destId="{40F8D171-B9C2-4117-B02C-618EE2ED9398}" srcOrd="0" destOrd="0" presId="urn:microsoft.com/office/officeart/2005/8/layout/hierarchy1"/>
    <dgm:cxn modelId="{FD132B95-F137-4A69-888E-ECE51B54F171}" type="presOf" srcId="{57EFA6E0-2FA4-4F0E-9F08-232CBA0DAB70}" destId="{1466FD46-44C1-4AF8-9F7F-6B8F7C994E1A}" srcOrd="0" destOrd="0" presId="urn:microsoft.com/office/officeart/2005/8/layout/hierarchy1"/>
    <dgm:cxn modelId="{7F7EF6E4-6CB4-4F3E-88C3-9F8FE3767F24}" type="presOf" srcId="{02B5A66F-DA27-4BDD-B790-2A97C479898E}" destId="{12C387D4-2FDA-4B67-99F5-2FA96F8DF828}" srcOrd="0" destOrd="0" presId="urn:microsoft.com/office/officeart/2005/8/layout/hierarchy1"/>
    <dgm:cxn modelId="{DCF55608-DC4B-432C-95D5-D4EFE34461BC}" type="presOf" srcId="{BA74E336-3753-4D71-86B6-2833E5240878}" destId="{F2E29BFE-5215-4B05-8447-26F6D9765DE3}" srcOrd="0" destOrd="0" presId="urn:microsoft.com/office/officeart/2005/8/layout/hierarchy1"/>
    <dgm:cxn modelId="{8CC7B8CC-292D-4BC2-84A0-EBCB3F72E7E8}" type="presOf" srcId="{A879671F-3E60-4392-808F-7BB3AA007F52}" destId="{9587CD0F-86CC-4167-A06E-BA30BB6EA0CE}" srcOrd="0" destOrd="0" presId="urn:microsoft.com/office/officeart/2005/8/layout/hierarchy1"/>
    <dgm:cxn modelId="{271DA4C0-731C-4D4E-9DD6-B6DA561DDC40}" type="presOf" srcId="{52D0FEFA-6355-4E13-BAF5-5995E9DB32C1}" destId="{B8EB6881-36E1-47A5-995B-5BF9DF3467C5}" srcOrd="0" destOrd="0" presId="urn:microsoft.com/office/officeart/2005/8/layout/hierarchy1"/>
    <dgm:cxn modelId="{3744ACAC-2D72-4161-9C2E-DAD3C017F41C}" type="presOf" srcId="{77C5978B-575E-4EC4-B135-D9B0D8A6726B}" destId="{D5917CD1-0718-45D4-B33A-D0832BC9877C}" srcOrd="0" destOrd="0" presId="urn:microsoft.com/office/officeart/2005/8/layout/hierarchy1"/>
    <dgm:cxn modelId="{BB0D5140-6190-4A8F-A4C1-94872F2FB4CE}" srcId="{52D0FEFA-6355-4E13-BAF5-5995E9DB32C1}" destId="{11BBB0BD-17B0-4DDA-A200-A4C8500B1FDA}" srcOrd="0" destOrd="0" parTransId="{00589FB9-A115-4F8F-A17F-F417AB713E7C}" sibTransId="{A9871CCF-AD74-4AB5-BE2B-3F2F41FB33B6}"/>
    <dgm:cxn modelId="{E7E3DFD3-98D4-4520-AD6E-7AE10B32BD4D}" type="presOf" srcId="{11BBB0BD-17B0-4DDA-A200-A4C8500B1FDA}" destId="{159ADFA8-1F8D-4726-A615-C4184243F574}" srcOrd="0" destOrd="0" presId="urn:microsoft.com/office/officeart/2005/8/layout/hierarchy1"/>
    <dgm:cxn modelId="{059013EA-CB7E-46C1-86D5-BFFC9BC0137A}" type="presOf" srcId="{73405F29-0F93-4FB8-9EF8-609513EFFED9}" destId="{6ADBBDC2-DEEC-4BBB-AC06-910811B0D04D}" srcOrd="0" destOrd="0" presId="urn:microsoft.com/office/officeart/2005/8/layout/hierarchy1"/>
    <dgm:cxn modelId="{D30B95A0-7296-4F0C-AE7F-9898920FAC51}" srcId="{254AA13E-6535-47FD-86DB-D8099E436ED9}" destId="{CD691037-4EDF-4B6F-B2DF-A2711FAF8C4E}" srcOrd="1" destOrd="0" parTransId="{57EFA6E0-2FA4-4F0E-9F08-232CBA0DAB70}" sibTransId="{28DCF902-67E8-4DA5-9EF5-338214F6CDA1}"/>
    <dgm:cxn modelId="{D0441E38-8EA9-437A-AEA3-96064BDB420D}" srcId="{52D0FEFA-6355-4E13-BAF5-5995E9DB32C1}" destId="{BA74E336-3753-4D71-86B6-2833E5240878}" srcOrd="1" destOrd="0" parTransId="{07AB7502-9E81-4D9D-A208-17EA73B98E81}" sibTransId="{A9ECCE0B-49F1-4F66-9854-D16A90A8AEFF}"/>
    <dgm:cxn modelId="{DA8EB9F3-DF5C-40A6-94DD-2141E87B5957}" type="presOf" srcId="{254AA13E-6535-47FD-86DB-D8099E436ED9}" destId="{07D5BB92-EC9E-41C3-AF16-7B31BF1D6E74}" srcOrd="0" destOrd="0" presId="urn:microsoft.com/office/officeart/2005/8/layout/hierarchy1"/>
    <dgm:cxn modelId="{8BE6F3EF-B006-47C7-9DFA-9927C89F7462}" srcId="{254AA13E-6535-47FD-86DB-D8099E436ED9}" destId="{BA138805-2641-487D-8BC3-545D6E893E69}" srcOrd="0" destOrd="0" parTransId="{77C5978B-575E-4EC4-B135-D9B0D8A6726B}" sibTransId="{26CC7E46-CF6E-4AF0-93A6-B64F5C7F2816}"/>
    <dgm:cxn modelId="{BCF3F4F4-38DD-4D8E-AF98-44B4E395F6EC}" srcId="{02B5A66F-DA27-4BDD-B790-2A97C479898E}" destId="{3FF9C48C-47E7-4A5B-B4B7-F05BDF5A846E}" srcOrd="0" destOrd="0" parTransId="{890BE1E6-385E-41DF-862D-464B835CB662}" sibTransId="{3843A77B-BC96-47C1-9F57-D26C3E794E93}"/>
    <dgm:cxn modelId="{EC807A73-30C2-4CB7-A231-177130EB6860}" type="presOf" srcId="{CD691037-4EDF-4B6F-B2DF-A2711FAF8C4E}" destId="{6B79C27D-E2E1-4939-B4AA-2EA52F838A06}" srcOrd="0" destOrd="0" presId="urn:microsoft.com/office/officeart/2005/8/layout/hierarchy1"/>
    <dgm:cxn modelId="{7547A5C5-9BE9-4496-B05E-A010FF599078}" type="presOf" srcId="{07AB7502-9E81-4D9D-A208-17EA73B98E81}" destId="{517EAC22-5C64-41DD-8DC1-8A59D4F25AD5}" srcOrd="0" destOrd="0" presId="urn:microsoft.com/office/officeart/2005/8/layout/hierarchy1"/>
    <dgm:cxn modelId="{96C8E663-0308-450A-AB25-807B2C255DAE}" type="presOf" srcId="{3FF9C48C-47E7-4A5B-B4B7-F05BDF5A846E}" destId="{37BB296C-F12D-43FD-8C58-70C887BDA27F}" srcOrd="0" destOrd="0" presId="urn:microsoft.com/office/officeart/2005/8/layout/hierarchy1"/>
    <dgm:cxn modelId="{663A02C9-8C64-4884-8231-6DCC6212CD80}" srcId="{3FF9C48C-47E7-4A5B-B4B7-F05BDF5A846E}" destId="{52D0FEFA-6355-4E13-BAF5-5995E9DB32C1}" srcOrd="1" destOrd="0" parTransId="{F3E118E4-69F3-46DB-855F-6197DCA4FF50}" sibTransId="{D6AF8371-CB2A-4539-909E-21AED17EB7EC}"/>
    <dgm:cxn modelId="{A7A7A97D-CAB6-4A5B-A45C-F07C9888D579}" type="presParOf" srcId="{12C387D4-2FDA-4B67-99F5-2FA96F8DF828}" destId="{151FA441-E8C1-48C6-8F4E-39ADF82D1411}" srcOrd="0" destOrd="0" presId="urn:microsoft.com/office/officeart/2005/8/layout/hierarchy1"/>
    <dgm:cxn modelId="{BA6ECE7D-5237-4A1C-BBAC-2E0F3A93E79D}" type="presParOf" srcId="{151FA441-E8C1-48C6-8F4E-39ADF82D1411}" destId="{2A795074-4F55-4ECE-9B0E-906221154AA2}" srcOrd="0" destOrd="0" presId="urn:microsoft.com/office/officeart/2005/8/layout/hierarchy1"/>
    <dgm:cxn modelId="{C5270C20-F4A1-454D-B8D1-AC1CBC2FBE68}" type="presParOf" srcId="{2A795074-4F55-4ECE-9B0E-906221154AA2}" destId="{30CAD106-2D0E-46D3-AB1B-03F19DAFBBFB}" srcOrd="0" destOrd="0" presId="urn:microsoft.com/office/officeart/2005/8/layout/hierarchy1"/>
    <dgm:cxn modelId="{45EDACC7-DF23-44F9-8664-09903352E574}" type="presParOf" srcId="{2A795074-4F55-4ECE-9B0E-906221154AA2}" destId="{37BB296C-F12D-43FD-8C58-70C887BDA27F}" srcOrd="1" destOrd="0" presId="urn:microsoft.com/office/officeart/2005/8/layout/hierarchy1"/>
    <dgm:cxn modelId="{D4D1BCCB-9D2A-4097-BC0F-CDAA323392F0}" type="presParOf" srcId="{151FA441-E8C1-48C6-8F4E-39ADF82D1411}" destId="{160DF5D4-968D-4E4F-B2A3-4353069EC91B}" srcOrd="1" destOrd="0" presId="urn:microsoft.com/office/officeart/2005/8/layout/hierarchy1"/>
    <dgm:cxn modelId="{ECABE283-ADE8-45EC-BB8A-4710F5E96524}" type="presParOf" srcId="{160DF5D4-968D-4E4F-B2A3-4353069EC91B}" destId="{D925781C-BBAA-4A15-96DC-563852229D69}" srcOrd="0" destOrd="0" presId="urn:microsoft.com/office/officeart/2005/8/layout/hierarchy1"/>
    <dgm:cxn modelId="{E965914B-4FB8-42D2-943C-E46487CF3AD2}" type="presParOf" srcId="{160DF5D4-968D-4E4F-B2A3-4353069EC91B}" destId="{B817BBAE-49D7-4DC4-B133-5CAC50737E6B}" srcOrd="1" destOrd="0" presId="urn:microsoft.com/office/officeart/2005/8/layout/hierarchy1"/>
    <dgm:cxn modelId="{5784954E-D65A-4530-BE14-3F982D677AF9}" type="presParOf" srcId="{B817BBAE-49D7-4DC4-B133-5CAC50737E6B}" destId="{E6901ED4-0FF3-4D51-A68E-A4F493FF7F59}" srcOrd="0" destOrd="0" presId="urn:microsoft.com/office/officeart/2005/8/layout/hierarchy1"/>
    <dgm:cxn modelId="{227EE98F-9795-4ECF-AA04-C1F3E081D72F}" type="presParOf" srcId="{E6901ED4-0FF3-4D51-A68E-A4F493FF7F59}" destId="{F24A1BE2-05E3-4F98-9782-736FDE81754F}" srcOrd="0" destOrd="0" presId="urn:microsoft.com/office/officeart/2005/8/layout/hierarchy1"/>
    <dgm:cxn modelId="{46490FD4-95E5-4E04-B409-A8A0B2AC152B}" type="presParOf" srcId="{E6901ED4-0FF3-4D51-A68E-A4F493FF7F59}" destId="{07D5BB92-EC9E-41C3-AF16-7B31BF1D6E74}" srcOrd="1" destOrd="0" presId="urn:microsoft.com/office/officeart/2005/8/layout/hierarchy1"/>
    <dgm:cxn modelId="{70885AB6-8892-4557-A86F-E8175E4823E4}" type="presParOf" srcId="{B817BBAE-49D7-4DC4-B133-5CAC50737E6B}" destId="{F8D0EB3D-D090-4C5E-BA01-7F4C60077BC5}" srcOrd="1" destOrd="0" presId="urn:microsoft.com/office/officeart/2005/8/layout/hierarchy1"/>
    <dgm:cxn modelId="{CF426C76-DE24-4823-8EA8-B94A2217FDE8}" type="presParOf" srcId="{F8D0EB3D-D090-4C5E-BA01-7F4C60077BC5}" destId="{D5917CD1-0718-45D4-B33A-D0832BC9877C}" srcOrd="0" destOrd="0" presId="urn:microsoft.com/office/officeart/2005/8/layout/hierarchy1"/>
    <dgm:cxn modelId="{F5A0F9A3-D786-4D66-AAD8-25A178A6C125}" type="presParOf" srcId="{F8D0EB3D-D090-4C5E-BA01-7F4C60077BC5}" destId="{FC2D0080-FC53-4BD3-9FEF-8B471B5796F5}" srcOrd="1" destOrd="0" presId="urn:microsoft.com/office/officeart/2005/8/layout/hierarchy1"/>
    <dgm:cxn modelId="{56641142-05B5-4654-8E42-39B86021A660}" type="presParOf" srcId="{FC2D0080-FC53-4BD3-9FEF-8B471B5796F5}" destId="{621E6276-AFE1-4D04-BF31-2CCF6CF1173F}" srcOrd="0" destOrd="0" presId="urn:microsoft.com/office/officeart/2005/8/layout/hierarchy1"/>
    <dgm:cxn modelId="{3EED8F34-D78A-4BAC-AA92-C2F09CD3F963}" type="presParOf" srcId="{621E6276-AFE1-4D04-BF31-2CCF6CF1173F}" destId="{8D3B47E5-DDDB-4BBF-BB95-14468049F234}" srcOrd="0" destOrd="0" presId="urn:microsoft.com/office/officeart/2005/8/layout/hierarchy1"/>
    <dgm:cxn modelId="{5FC4065E-6B0B-4618-BA07-170EE8300CAB}" type="presParOf" srcId="{621E6276-AFE1-4D04-BF31-2CCF6CF1173F}" destId="{40F8D171-B9C2-4117-B02C-618EE2ED9398}" srcOrd="1" destOrd="0" presId="urn:microsoft.com/office/officeart/2005/8/layout/hierarchy1"/>
    <dgm:cxn modelId="{A7DEF7A9-1CCE-4CEB-B2DD-E3045ECABCF4}" type="presParOf" srcId="{FC2D0080-FC53-4BD3-9FEF-8B471B5796F5}" destId="{6E713B10-0D18-4B32-8E71-401B3E879F7E}" srcOrd="1" destOrd="0" presId="urn:microsoft.com/office/officeart/2005/8/layout/hierarchy1"/>
    <dgm:cxn modelId="{1D1C6AA2-6B0A-4EB1-AE99-E2305901FAB8}" type="presParOf" srcId="{F8D0EB3D-D090-4C5E-BA01-7F4C60077BC5}" destId="{1466FD46-44C1-4AF8-9F7F-6B8F7C994E1A}" srcOrd="2" destOrd="0" presId="urn:microsoft.com/office/officeart/2005/8/layout/hierarchy1"/>
    <dgm:cxn modelId="{532AC89E-5685-4C87-A137-1FC960A853F3}" type="presParOf" srcId="{F8D0EB3D-D090-4C5E-BA01-7F4C60077BC5}" destId="{F254D09C-0D00-46A0-A572-ED5F4A99DD08}" srcOrd="3" destOrd="0" presId="urn:microsoft.com/office/officeart/2005/8/layout/hierarchy1"/>
    <dgm:cxn modelId="{5E32CA45-F7E3-4BA8-9519-7B3AE17B04DB}" type="presParOf" srcId="{F254D09C-0D00-46A0-A572-ED5F4A99DD08}" destId="{67C94F3E-AEDF-4CE4-8EBD-AAF712E91940}" srcOrd="0" destOrd="0" presId="urn:microsoft.com/office/officeart/2005/8/layout/hierarchy1"/>
    <dgm:cxn modelId="{1298A3E6-D300-41E5-AB56-88364DB94C0F}" type="presParOf" srcId="{67C94F3E-AEDF-4CE4-8EBD-AAF712E91940}" destId="{8F8AEB54-E16D-414C-A5F4-0FF439C6E4A9}" srcOrd="0" destOrd="0" presId="urn:microsoft.com/office/officeart/2005/8/layout/hierarchy1"/>
    <dgm:cxn modelId="{07F6FC55-45CB-49C5-A624-1B507AEE4827}" type="presParOf" srcId="{67C94F3E-AEDF-4CE4-8EBD-AAF712E91940}" destId="{6B79C27D-E2E1-4939-B4AA-2EA52F838A06}" srcOrd="1" destOrd="0" presId="urn:microsoft.com/office/officeart/2005/8/layout/hierarchy1"/>
    <dgm:cxn modelId="{41E88AA6-0CCB-445C-B2C3-9F64E8102EE3}" type="presParOf" srcId="{F254D09C-0D00-46A0-A572-ED5F4A99DD08}" destId="{0A04B576-6F67-46B4-B357-DB1D9EE6C7F8}" srcOrd="1" destOrd="0" presId="urn:microsoft.com/office/officeart/2005/8/layout/hierarchy1"/>
    <dgm:cxn modelId="{A63DCAED-8EA5-43FA-A6B1-004B4C74C60E}" type="presParOf" srcId="{160DF5D4-968D-4E4F-B2A3-4353069EC91B}" destId="{E956E11A-5EC6-4A30-A180-EBD9F3880909}" srcOrd="2" destOrd="0" presId="urn:microsoft.com/office/officeart/2005/8/layout/hierarchy1"/>
    <dgm:cxn modelId="{35766C6B-6326-42E6-B516-6DFAF1747B94}" type="presParOf" srcId="{160DF5D4-968D-4E4F-B2A3-4353069EC91B}" destId="{6BB73DD1-8231-4CDC-BCFA-C315AC82E678}" srcOrd="3" destOrd="0" presId="urn:microsoft.com/office/officeart/2005/8/layout/hierarchy1"/>
    <dgm:cxn modelId="{4921A0A6-F762-47D9-A5A2-EFE4B4A5508E}" type="presParOf" srcId="{6BB73DD1-8231-4CDC-BCFA-C315AC82E678}" destId="{7977B19A-F3E7-42A3-A937-AF58EB07B543}" srcOrd="0" destOrd="0" presId="urn:microsoft.com/office/officeart/2005/8/layout/hierarchy1"/>
    <dgm:cxn modelId="{C7C054BB-2368-4B96-A016-81D12646085D}" type="presParOf" srcId="{7977B19A-F3E7-42A3-A937-AF58EB07B543}" destId="{D00C8EF2-4AA9-4359-9997-2C32E5879A35}" srcOrd="0" destOrd="0" presId="urn:microsoft.com/office/officeart/2005/8/layout/hierarchy1"/>
    <dgm:cxn modelId="{30B059CA-6452-49EF-84DD-E7D5B79D8595}" type="presParOf" srcId="{7977B19A-F3E7-42A3-A937-AF58EB07B543}" destId="{B8EB6881-36E1-47A5-995B-5BF9DF3467C5}" srcOrd="1" destOrd="0" presId="urn:microsoft.com/office/officeart/2005/8/layout/hierarchy1"/>
    <dgm:cxn modelId="{2A06EF52-7AD6-4EE7-A8D4-7DFA0386DF46}" type="presParOf" srcId="{6BB73DD1-8231-4CDC-BCFA-C315AC82E678}" destId="{A4F0AF9C-8FA7-443B-A79B-CBB3D82CA1D3}" srcOrd="1" destOrd="0" presId="urn:microsoft.com/office/officeart/2005/8/layout/hierarchy1"/>
    <dgm:cxn modelId="{9C0C4058-EEDB-439B-93EC-866FF93047E3}" type="presParOf" srcId="{A4F0AF9C-8FA7-443B-A79B-CBB3D82CA1D3}" destId="{2304CCE7-4812-4BB1-9CA5-45F1934CFC57}" srcOrd="0" destOrd="0" presId="urn:microsoft.com/office/officeart/2005/8/layout/hierarchy1"/>
    <dgm:cxn modelId="{EE40CD9B-CFB1-426C-8D9E-EC9D70AE1B64}" type="presParOf" srcId="{A4F0AF9C-8FA7-443B-A79B-CBB3D82CA1D3}" destId="{5F31D841-48B1-41CA-BDFF-47C5ABA122DC}" srcOrd="1" destOrd="0" presId="urn:microsoft.com/office/officeart/2005/8/layout/hierarchy1"/>
    <dgm:cxn modelId="{828ABEE7-DD96-432C-A9D1-1C8DCEEC35FB}" type="presParOf" srcId="{5F31D841-48B1-41CA-BDFF-47C5ABA122DC}" destId="{02AA173B-ABD8-45A1-9D67-43732DB92A14}" srcOrd="0" destOrd="0" presId="urn:microsoft.com/office/officeart/2005/8/layout/hierarchy1"/>
    <dgm:cxn modelId="{9437381A-CCCF-445E-86B7-C1BC717AA03F}" type="presParOf" srcId="{02AA173B-ABD8-45A1-9D67-43732DB92A14}" destId="{5BC2242B-0490-46EE-8D72-9A46C542B09A}" srcOrd="0" destOrd="0" presId="urn:microsoft.com/office/officeart/2005/8/layout/hierarchy1"/>
    <dgm:cxn modelId="{00E9DCF6-3DA7-45FA-8AA2-DC8CD520E326}" type="presParOf" srcId="{02AA173B-ABD8-45A1-9D67-43732DB92A14}" destId="{159ADFA8-1F8D-4726-A615-C4184243F574}" srcOrd="1" destOrd="0" presId="urn:microsoft.com/office/officeart/2005/8/layout/hierarchy1"/>
    <dgm:cxn modelId="{4DA28319-C17E-47BD-A417-AEB157FD5EC8}" type="presParOf" srcId="{5F31D841-48B1-41CA-BDFF-47C5ABA122DC}" destId="{E8DC8216-A71C-4D20-B25C-19DDBC1ABB15}" srcOrd="1" destOrd="0" presId="urn:microsoft.com/office/officeart/2005/8/layout/hierarchy1"/>
    <dgm:cxn modelId="{35779174-9B6F-40E5-A1A2-25932C0184E0}" type="presParOf" srcId="{A4F0AF9C-8FA7-443B-A79B-CBB3D82CA1D3}" destId="{517EAC22-5C64-41DD-8DC1-8A59D4F25AD5}" srcOrd="2" destOrd="0" presId="urn:microsoft.com/office/officeart/2005/8/layout/hierarchy1"/>
    <dgm:cxn modelId="{C49BEA72-2760-4CBA-B3EB-EDD3E42B93D3}" type="presParOf" srcId="{A4F0AF9C-8FA7-443B-A79B-CBB3D82CA1D3}" destId="{BBFFF7CD-E43B-415A-BFA4-E1D0E10BE299}" srcOrd="3" destOrd="0" presId="urn:microsoft.com/office/officeart/2005/8/layout/hierarchy1"/>
    <dgm:cxn modelId="{F100B667-1800-437A-B783-FE9A1EDF41DD}" type="presParOf" srcId="{BBFFF7CD-E43B-415A-BFA4-E1D0E10BE299}" destId="{3BBC767B-00F6-4173-8B20-5A1F268D904C}" srcOrd="0" destOrd="0" presId="urn:microsoft.com/office/officeart/2005/8/layout/hierarchy1"/>
    <dgm:cxn modelId="{28306350-2C58-4DD9-9184-E81E44BEBE58}" type="presParOf" srcId="{3BBC767B-00F6-4173-8B20-5A1F268D904C}" destId="{D2094123-55DA-4109-A477-C77680C8A3F6}" srcOrd="0" destOrd="0" presId="urn:microsoft.com/office/officeart/2005/8/layout/hierarchy1"/>
    <dgm:cxn modelId="{2C27C083-F4EB-439C-9CAD-BA67FA22BE05}" type="presParOf" srcId="{3BBC767B-00F6-4173-8B20-5A1F268D904C}" destId="{F2E29BFE-5215-4B05-8447-26F6D9765DE3}" srcOrd="1" destOrd="0" presId="urn:microsoft.com/office/officeart/2005/8/layout/hierarchy1"/>
    <dgm:cxn modelId="{49384D08-0686-4F1D-9077-4C839D8B8A47}" type="presParOf" srcId="{BBFFF7CD-E43B-415A-BFA4-E1D0E10BE299}" destId="{D2039488-19DE-401B-A092-677B7F4FB6F8}" srcOrd="1" destOrd="0" presId="urn:microsoft.com/office/officeart/2005/8/layout/hierarchy1"/>
    <dgm:cxn modelId="{D5751154-EE64-4471-85A9-BDE0CA09AFB9}" type="presParOf" srcId="{160DF5D4-968D-4E4F-B2A3-4353069EC91B}" destId="{6ADBBDC2-DEEC-4BBB-AC06-910811B0D04D}" srcOrd="4" destOrd="0" presId="urn:microsoft.com/office/officeart/2005/8/layout/hierarchy1"/>
    <dgm:cxn modelId="{745C72C4-395F-4F23-B46E-940335925968}" type="presParOf" srcId="{160DF5D4-968D-4E4F-B2A3-4353069EC91B}" destId="{F684E94A-5C96-43EB-A7BF-EC511E98E3E2}" srcOrd="5" destOrd="0" presId="urn:microsoft.com/office/officeart/2005/8/layout/hierarchy1"/>
    <dgm:cxn modelId="{31A5D16F-4E66-4C00-813F-E61AE04379C3}" type="presParOf" srcId="{F684E94A-5C96-43EB-A7BF-EC511E98E3E2}" destId="{ECA70294-9567-469F-A328-DB0BDAF40C80}" srcOrd="0" destOrd="0" presId="urn:microsoft.com/office/officeart/2005/8/layout/hierarchy1"/>
    <dgm:cxn modelId="{23606F61-0CF5-4A40-B18E-94C3553A52C9}" type="presParOf" srcId="{ECA70294-9567-469F-A328-DB0BDAF40C80}" destId="{1D93D978-5328-48C1-9561-74B059B906F9}" srcOrd="0" destOrd="0" presId="urn:microsoft.com/office/officeart/2005/8/layout/hierarchy1"/>
    <dgm:cxn modelId="{9C13C60A-BE39-427E-88E1-10500FA6C420}" type="presParOf" srcId="{ECA70294-9567-469F-A328-DB0BDAF40C80}" destId="{9587CD0F-86CC-4167-A06E-BA30BB6EA0CE}" srcOrd="1" destOrd="0" presId="urn:microsoft.com/office/officeart/2005/8/layout/hierarchy1"/>
    <dgm:cxn modelId="{C62E004D-AAE2-4427-B98A-C8CCA6A6BF74}" type="presParOf" srcId="{F684E94A-5C96-43EB-A7BF-EC511E98E3E2}" destId="{81D04652-2F22-4201-8797-DFF521BF5C90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D595-36D5-4DF7-A541-5C3C164CDB7D}" type="datetimeFigureOut">
              <a:rPr kumimoji="1" lang="ja-JP" altLang="en-US" smtClean="0"/>
              <a:t>2007/7/30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8A134-43D2-486A-A480-86B6FDF8451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D595-36D5-4DF7-A541-5C3C164CDB7D}" type="datetimeFigureOut">
              <a:rPr kumimoji="1" lang="ja-JP" altLang="en-US" smtClean="0"/>
              <a:t>2007/7/30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8A134-43D2-486A-A480-86B6FDF8451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D595-36D5-4DF7-A541-5C3C164CDB7D}" type="datetimeFigureOut">
              <a:rPr kumimoji="1" lang="ja-JP" altLang="en-US" smtClean="0"/>
              <a:t>2007/7/30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8A134-43D2-486A-A480-86B6FDF8451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D595-36D5-4DF7-A541-5C3C164CDB7D}" type="datetimeFigureOut">
              <a:rPr kumimoji="1" lang="ja-JP" altLang="en-US" smtClean="0"/>
              <a:t>2007/7/30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8A134-43D2-486A-A480-86B6FDF8451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D595-36D5-4DF7-A541-5C3C164CDB7D}" type="datetimeFigureOut">
              <a:rPr kumimoji="1" lang="ja-JP" altLang="en-US" smtClean="0"/>
              <a:t>2007/7/30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8A134-43D2-486A-A480-86B6FDF8451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D595-36D5-4DF7-A541-5C3C164CDB7D}" type="datetimeFigureOut">
              <a:rPr kumimoji="1" lang="ja-JP" altLang="en-US" smtClean="0"/>
              <a:t>2007/7/30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8A134-43D2-486A-A480-86B6FDF8451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D595-36D5-4DF7-A541-5C3C164CDB7D}" type="datetimeFigureOut">
              <a:rPr kumimoji="1" lang="ja-JP" altLang="en-US" smtClean="0"/>
              <a:t>2007/7/30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8A134-43D2-486A-A480-86B6FDF8451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D595-36D5-4DF7-A541-5C3C164CDB7D}" type="datetimeFigureOut">
              <a:rPr kumimoji="1" lang="ja-JP" altLang="en-US" smtClean="0"/>
              <a:t>2007/7/30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8A134-43D2-486A-A480-86B6FDF8451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D595-36D5-4DF7-A541-5C3C164CDB7D}" type="datetimeFigureOut">
              <a:rPr kumimoji="1" lang="ja-JP" altLang="en-US" smtClean="0"/>
              <a:t>2007/7/30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8A134-43D2-486A-A480-86B6FDF8451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D595-36D5-4DF7-A541-5C3C164CDB7D}" type="datetimeFigureOut">
              <a:rPr kumimoji="1" lang="ja-JP" altLang="en-US" smtClean="0"/>
              <a:t>2007/7/30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8A134-43D2-486A-A480-86B6FDF8451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2D3D595-36D5-4DF7-A541-5C3C164CDB7D}" type="datetimeFigureOut">
              <a:rPr kumimoji="1" lang="ja-JP" altLang="en-US" smtClean="0"/>
              <a:t>2007/7/30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608A134-43D2-486A-A480-86B6FDF8451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正方形/長方形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2D3D595-36D5-4DF7-A541-5C3C164CDB7D}" type="datetimeFigureOut">
              <a:rPr kumimoji="1" lang="ja-JP" altLang="en-US" smtClean="0"/>
              <a:t>2007/7/30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608A134-43D2-486A-A480-86B6FDF8451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1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組織図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モジュール">
  <a:themeElements>
    <a:clrScheme name="モジュール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モジュール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モジュール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11</TotalTime>
  <Words>15</Words>
  <Application>Microsoft Office PowerPoint</Application>
  <PresentationFormat>画面に合わせる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モジュール</vt:lpstr>
      <vt:lpstr>スライド 1</vt:lpstr>
      <vt:lpstr>組織図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相澤　裕介</dc:creator>
  <cp:lastModifiedBy>相澤　裕介</cp:lastModifiedBy>
  <cp:revision>2</cp:revision>
  <dcterms:created xsi:type="dcterms:W3CDTF">2007-07-30T12:55:43Z</dcterms:created>
  <dcterms:modified xsi:type="dcterms:W3CDTF">2007-07-30T13:06:59Z</dcterms:modified>
</cp:coreProperties>
</file>