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7277696"/>
        <c:axId val="37279232"/>
      </c:lineChart>
      <c:catAx>
        <c:axId val="372776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7279232"/>
        <c:crosses val="autoZero"/>
        <c:auto val="1"/>
        <c:lblAlgn val="ctr"/>
        <c:lblOffset val="100"/>
      </c:catAx>
      <c:valAx>
        <c:axId val="37279232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727769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」の申込受付を開始</a:t>
          </a:r>
          <a:endParaRPr kumimoji="1" lang="ja-JP" altLang="en-US" dirty="0"/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/>
      <dgm:spPr/>
      <dgm:t>
        <a:bodyPr/>
        <a:lstStyle/>
        <a:p>
          <a:r>
            <a:rPr kumimoji="1" lang="ja-JP" altLang="en-US" dirty="0" smtClean="0"/>
            <a:t>全国各地の自動販売機を「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」対応に変更</a:t>
          </a:r>
          <a:endParaRPr kumimoji="1" lang="ja-JP" altLang="en-US" dirty="0"/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/>
      <dgm:spPr/>
      <dgm:t>
        <a:bodyPr/>
        <a:lstStyle/>
        <a:p>
          <a:r>
            <a:rPr kumimoji="1" lang="ja-JP" altLang="en-US" dirty="0" smtClean="0"/>
            <a:t>申込者に</a:t>
          </a:r>
          <a:r>
            <a:rPr kumimoji="1" lang="en-US" altLang="en-US" dirty="0" smtClean="0"/>
            <a:t>IC</a:t>
          </a:r>
          <a:r>
            <a:rPr kumimoji="1" lang="ja-JP" altLang="en-US" dirty="0" smtClean="0"/>
            <a:t>カードを発行</a:t>
          </a:r>
          <a:endParaRPr kumimoji="1" lang="ja-JP" altLang="en-US" dirty="0"/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」を電子マネーとして利用することも可能</a:t>
          </a:r>
          <a:endParaRPr kumimoji="1" lang="ja-JP" altLang="en-US" dirty="0"/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</dgm:pt>
    <dgm:pt modelId="{17A43BA3-959B-46FC-A15F-95374B9FA43D}" type="pres">
      <dgm:prSet presAssocID="{2858D90A-CF0C-48B7-8F52-82A3006936D8}" presName="composite" presStyleCnt="0"/>
      <dgm:spPr/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</dgm:pt>
    <dgm:pt modelId="{70147760-0AC8-4E2D-9A5F-D33811AC6267}" type="pres">
      <dgm:prSet presAssocID="{0EFD3331-A2F8-4BFC-9AD2-E22539A7B273}" presName="composite" presStyleCnt="0"/>
      <dgm:spPr/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</dgm:pt>
    <dgm:pt modelId="{E76967DC-DD19-4B44-99F3-D0A138686986}" type="pres">
      <dgm:prSet presAssocID="{4BB953A9-5456-47DD-9CD3-31F60842D4B0}" presName="composite" presStyleCnt="0"/>
      <dgm:spPr/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235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38</cp:revision>
  <dcterms:created xsi:type="dcterms:W3CDTF">2007-07-25T12:24:05Z</dcterms:created>
  <dcterms:modified xsi:type="dcterms:W3CDTF">2007-07-29T07:29:43Z</dcterms:modified>
</cp:coreProperties>
</file>