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dLblPos val="t"/>
          <c:showVal val="1"/>
        </c:dLbls>
        <c:marker val="1"/>
        <c:axId val="31931008"/>
        <c:axId val="31945088"/>
      </c:lineChart>
      <c:catAx>
        <c:axId val="31931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1945088"/>
        <c:crosses val="autoZero"/>
        <c:auto val="1"/>
        <c:lblAlgn val="ctr"/>
        <c:lblOffset val="100"/>
      </c:catAx>
      <c:valAx>
        <c:axId val="31945088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193100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162</Words>
  <Application>Microsoft Office PowerPoint</Application>
  <PresentationFormat>画面に合わせる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37</cp:revision>
  <dcterms:created xsi:type="dcterms:W3CDTF">2007-07-25T12:24:05Z</dcterms:created>
  <dcterms:modified xsi:type="dcterms:W3CDTF">2007-07-28T11:28:49Z</dcterms:modified>
</cp:coreProperties>
</file>