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10.199999999999999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marker val="1"/>
        <c:axId val="31931008"/>
        <c:axId val="31945088"/>
      </c:lineChart>
      <c:catAx>
        <c:axId val="31931008"/>
        <c:scaling>
          <c:orientation val="minMax"/>
        </c:scaling>
        <c:axPos val="b"/>
        <c:tickLblPos val="nextTo"/>
        <c:crossAx val="31945088"/>
        <c:crosses val="autoZero"/>
        <c:auto val="1"/>
        <c:lblAlgn val="ctr"/>
        <c:lblOffset val="100"/>
      </c:catAx>
      <c:valAx>
        <c:axId val="31945088"/>
        <c:scaling>
          <c:orientation val="minMax"/>
        </c:scaling>
        <c:axPos val="l"/>
        <c:majorGridlines/>
        <c:numFmt formatCode="General" sourceLinked="1"/>
        <c:tickLblPos val="nextTo"/>
        <c:crossAx val="3193100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2007/7/28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155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35</cp:revision>
  <dcterms:created xsi:type="dcterms:W3CDTF">2007-07-25T12:24:05Z</dcterms:created>
  <dcterms:modified xsi:type="dcterms:W3CDTF">2007-07-28T11:27:05Z</dcterms:modified>
</cp:coreProperties>
</file>