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ja-JP"/>
  <c:style val="26"/>
  <c:chart>
    <c:plotArea>
      <c:layout/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男性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52.7</c:v>
                </c:pt>
                <c:pt idx="1">
                  <c:v>50.8</c:v>
                </c:pt>
                <c:pt idx="2">
                  <c:v>49.2</c:v>
                </c:pt>
                <c:pt idx="3">
                  <c:v>47.4</c:v>
                </c:pt>
                <c:pt idx="4">
                  <c:v>45.9</c:v>
                </c:pt>
                <c:pt idx="5">
                  <c:v>43.3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女性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11.6</c:v>
                </c:pt>
                <c:pt idx="1">
                  <c:v>10.9</c:v>
                </c:pt>
                <c:pt idx="2">
                  <c:v>10.3</c:v>
                </c:pt>
                <c:pt idx="3">
                  <c:v>11.5</c:v>
                </c:pt>
                <c:pt idx="4">
                  <c:v>9.9</c:v>
                </c:pt>
                <c:pt idx="5">
                  <c:v>10.199999999999999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全体</c:v>
                </c:pt>
              </c:strCache>
            </c:strRef>
          </c:tx>
          <c:cat>
            <c:strRef>
              <c:f>Sheet1!$A$2:$A$7</c:f>
              <c:strCache>
                <c:ptCount val="6"/>
                <c:pt idx="0">
                  <c:v>97年</c:v>
                </c:pt>
                <c:pt idx="1">
                  <c:v>98年</c:v>
                </c:pt>
                <c:pt idx="2">
                  <c:v>99年</c:v>
                </c:pt>
                <c:pt idx="3">
                  <c:v>00年</c:v>
                </c:pt>
                <c:pt idx="4">
                  <c:v>01年</c:v>
                </c:pt>
                <c:pt idx="5">
                  <c:v>02年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28.7</c:v>
                </c:pt>
                <c:pt idx="1">
                  <c:v>27.6</c:v>
                </c:pt>
                <c:pt idx="2">
                  <c:v>26.2</c:v>
                </c:pt>
                <c:pt idx="3">
                  <c:v>27</c:v>
                </c:pt>
                <c:pt idx="4">
                  <c:v>24.4</c:v>
                </c:pt>
                <c:pt idx="5">
                  <c:v>24</c:v>
                </c:pt>
              </c:numCache>
            </c:numRef>
          </c:val>
        </c:ser>
        <c:marker val="1"/>
        <c:axId val="31931008"/>
        <c:axId val="31945088"/>
      </c:lineChart>
      <c:catAx>
        <c:axId val="31931008"/>
        <c:scaling>
          <c:orientation val="minMax"/>
        </c:scaling>
        <c:axPos val="b"/>
        <c:tickLblPos val="nextTo"/>
        <c:crossAx val="31945088"/>
        <c:crosses val="autoZero"/>
        <c:auto val="1"/>
        <c:lblAlgn val="ctr"/>
        <c:lblOffset val="100"/>
      </c:catAx>
      <c:valAx>
        <c:axId val="31945088"/>
        <c:scaling>
          <c:orientation val="minMax"/>
        </c:scaling>
        <c:axPos val="l"/>
        <c:majorGridlines/>
        <c:numFmt formatCode="General" sourceLinked="1"/>
        <c:tickLblPos val="nextTo"/>
        <c:crossAx val="31931008"/>
        <c:crosses val="autoZero"/>
        <c:crossBetween val="between"/>
      </c:valAx>
    </c:plotArea>
    <c:legend>
      <c:legendPos val="b"/>
      <c:layout/>
    </c:legend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2007/7/28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  <p:pic>
        <p:nvPicPr>
          <p:cNvPr id="1026" name="Picture 2" descr="C:\Users\相澤　裕介\AppData\Local\Microsoft\Windows\Temporary Internet Files\Content.IE5\WVYL2NWP\MCj029095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64" y="5214950"/>
            <a:ext cx="2120117" cy="1365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89548"/>
          </a:xfrm>
        </p:spPr>
        <p:txBody>
          <a:bodyPr>
            <a:normAutofit fontScale="850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1"/>
          <a:ext cx="8686797" cy="4518000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240971"/>
                <a:gridCol w="1240971"/>
                <a:gridCol w="1240971"/>
                <a:gridCol w="1240971"/>
                <a:gridCol w="1240971"/>
                <a:gridCol w="1240971"/>
                <a:gridCol w="1240971"/>
              </a:tblGrid>
              <a:tr h="1129500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97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98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99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00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01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02</a:t>
                      </a:r>
                      <a:r>
                        <a:rPr kumimoji="1" lang="ja-JP" altLang="en-US" dirty="0" smtClean="0"/>
                        <a:t>年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男性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52.7%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50.8%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49.2%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47.4%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45.9%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43.3%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女性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11.6%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10.3%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11.5%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9.9%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10.2%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295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bg1"/>
                          </a:solidFill>
                        </a:rPr>
                        <a:t>全体</a:t>
                      </a:r>
                      <a:endParaRPr kumimoji="1" lang="ja-JP" altLang="en-US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28.7%</a:t>
                      </a:r>
                      <a:endParaRPr kumimoji="1" lang="ja-JP" altLang="en-US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27.6%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26.2%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27.0%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24.4%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dirty="0" smtClean="0"/>
                        <a:t>24.0%</a:t>
                      </a:r>
                      <a:endParaRPr kumimoji="1" lang="ja-JP" altLang="en-US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喫煙習慣者の年次推移</a:t>
            </a:r>
            <a:endParaRPr kumimoji="1" lang="ja-JP" altLang="en-US" dirty="0"/>
          </a:p>
        </p:txBody>
      </p:sp>
      <p:graphicFrame>
        <p:nvGraphicFramePr>
          <p:cNvPr id="4" name="コンテンツ プレースホルダ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37</TotalTime>
  <Words>155</Words>
  <Application>Microsoft Office PowerPoint</Application>
  <PresentationFormat>画面に合わせる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トラベル</vt:lpstr>
      <vt:lpstr>タバコと健康</vt:lpstr>
      <vt:lpstr>発表の趣旨</vt:lpstr>
      <vt:lpstr>タバコに含まれる主な有害成分</vt:lpstr>
      <vt:lpstr>喫煙習慣者の年次推移</vt:lpstr>
      <vt:lpstr>喫煙習慣者の年次推移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35</cp:revision>
  <dcterms:created xsi:type="dcterms:W3CDTF">2007-07-25T12:24:05Z</dcterms:created>
  <dcterms:modified xsi:type="dcterms:W3CDTF">2007-07-28T11:27:05Z</dcterms:modified>
</cp:coreProperties>
</file>